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9" r:id="rId1"/>
  </p:sldMasterIdLst>
  <p:notesMasterIdLst>
    <p:notesMasterId r:id="rId36"/>
  </p:notesMasterIdLst>
  <p:sldIdLst>
    <p:sldId id="323" r:id="rId2"/>
    <p:sldId id="589" r:id="rId3"/>
    <p:sldId id="588" r:id="rId4"/>
    <p:sldId id="449" r:id="rId5"/>
    <p:sldId id="459" r:id="rId6"/>
    <p:sldId id="563" r:id="rId7"/>
    <p:sldId id="481" r:id="rId8"/>
    <p:sldId id="482" r:id="rId9"/>
    <p:sldId id="483" r:id="rId10"/>
    <p:sldId id="484" r:id="rId11"/>
    <p:sldId id="485" r:id="rId12"/>
    <p:sldId id="564" r:id="rId13"/>
    <p:sldId id="487" r:id="rId14"/>
    <p:sldId id="577" r:id="rId15"/>
    <p:sldId id="576" r:id="rId16"/>
    <p:sldId id="565" r:id="rId17"/>
    <p:sldId id="489" r:id="rId18"/>
    <p:sldId id="491" r:id="rId19"/>
    <p:sldId id="566" r:id="rId20"/>
    <p:sldId id="493" r:id="rId21"/>
    <p:sldId id="584" r:id="rId22"/>
    <p:sldId id="585" r:id="rId23"/>
    <p:sldId id="580" r:id="rId24"/>
    <p:sldId id="586" r:id="rId25"/>
    <p:sldId id="587" r:id="rId26"/>
    <p:sldId id="494" r:id="rId27"/>
    <p:sldId id="495" r:id="rId28"/>
    <p:sldId id="496" r:id="rId29"/>
    <p:sldId id="497" r:id="rId30"/>
    <p:sldId id="498" r:id="rId31"/>
    <p:sldId id="499" r:id="rId32"/>
    <p:sldId id="500" r:id="rId33"/>
    <p:sldId id="501" r:id="rId34"/>
    <p:sldId id="50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06"/>
    <p:restoredTop sz="77823" autoAdjust="0"/>
  </p:normalViewPr>
  <p:slideViewPr>
    <p:cSldViewPr snapToGrid="0" snapToObjects="1">
      <p:cViewPr varScale="1">
        <p:scale>
          <a:sx n="92" d="100"/>
          <a:sy n="92" d="100"/>
        </p:scale>
        <p:origin x="176" y="216"/>
      </p:cViewPr>
      <p:guideLst>
        <p:guide orient="horz" pos="2184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los protopapas" userId="74894_tp_dropbox" providerId="OAuth2" clId="{4FF6BF54-8873-284E-B46F-963F55009E13}"/>
    <pc:docChg chg="custSel delSld modSld">
      <pc:chgData name="pavlos protopapas" userId="74894_tp_dropbox" providerId="OAuth2" clId="{4FF6BF54-8873-284E-B46F-963F55009E13}" dt="2020-08-15T15:27:06.470" v="15" actId="7634"/>
      <pc:docMkLst>
        <pc:docMk/>
      </pc:docMkLst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946863966" sldId="327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946863966" sldId="327"/>
            <ac:inkMk id="5" creationId="{F222073D-DA29-824C-BDCA-4AA55329780F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632315557" sldId="328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632315557" sldId="328"/>
            <ac:inkMk id="6" creationId="{97BE6D49-0105-264C-B6CE-9198A4FEE71F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199903491" sldId="330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199903491" sldId="330"/>
            <ac:inkMk id="4" creationId="{06D2F5C9-E4A7-434B-9E4F-6F29014901A6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690292377" sldId="335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690292377" sldId="335"/>
            <ac:inkMk id="21" creationId="{231D5DD1-D800-B243-9757-4D5136E0037F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356990156" sldId="338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356990156" sldId="338"/>
            <ac:inkMk id="4" creationId="{B468BE97-B211-5A4A-BA78-C8CA9673D19F}"/>
          </ac:inkMkLst>
        </pc:inkChg>
      </pc:sldChg>
      <pc:sldChg chg="addSp modSp">
        <pc:chgData name="pavlos protopapas" userId="74894_tp_dropbox" providerId="OAuth2" clId="{4FF6BF54-8873-284E-B46F-963F55009E13}" dt="2020-08-15T15:27:06.470" v="15" actId="7634"/>
        <pc:sldMkLst>
          <pc:docMk/>
          <pc:sldMk cId="1892726656" sldId="341"/>
        </pc:sldMkLst>
        <pc:spChg chg="mod">
          <ac:chgData name="pavlos protopapas" userId="74894_tp_dropbox" providerId="OAuth2" clId="{4FF6BF54-8873-284E-B46F-963F55009E13}" dt="2020-08-15T13:54:43.033" v="14" actId="1076"/>
          <ac:spMkLst>
            <pc:docMk/>
            <pc:sldMk cId="1892726656" sldId="341"/>
            <ac:spMk id="4" creationId="{00000000-0000-0000-0000-000000000000}"/>
          </ac:spMkLst>
        </pc:spChg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892726656" sldId="341"/>
            <ac:inkMk id="5" creationId="{9E9B8885-672D-8A49-82E1-FBAAD673899E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910941525" sldId="342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910941525" sldId="342"/>
            <ac:inkMk id="10" creationId="{A48053E1-5108-8341-8B1B-24B75B608A39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93723397" sldId="350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93723397" sldId="350"/>
            <ac:inkMk id="4" creationId="{B231ABFD-64F1-FB4F-AED9-CD5F509B2367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328480144" sldId="351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328480144" sldId="351"/>
            <ac:inkMk id="5" creationId="{7569551F-81FB-C641-BB83-908FC2112DDC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453144945" sldId="418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453144945" sldId="418"/>
            <ac:inkMk id="5" creationId="{EC94FCBE-0633-FC44-8B00-27A2C1989380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3150066094" sldId="445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3150066094" sldId="445"/>
            <ac:inkMk id="4" creationId="{30E01FB5-1994-0B4E-B71E-BD3F8DCB6368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4166214181" sldId="447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4166214181" sldId="447"/>
            <ac:inkMk id="4" creationId="{DAD7DDC3-9C78-C941-BC65-4306736E3821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621469825" sldId="451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621469825" sldId="451"/>
            <ac:inkMk id="5" creationId="{F5E74DA5-5830-0F43-9343-8745668D4C40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798823431" sldId="458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798823431" sldId="458"/>
            <ac:inkMk id="3" creationId="{0F27278B-98EC-2946-B7AA-142C275FD7D0}"/>
          </ac:inkMkLst>
        </pc:inkChg>
      </pc:sldChg>
      <pc:sldChg chg="addSp delSp">
        <pc:chgData name="pavlos protopapas" userId="74894_tp_dropbox" providerId="OAuth2" clId="{4FF6BF54-8873-284E-B46F-963F55009E13}" dt="2020-08-11T01:09:30.861" v="1" actId="478"/>
        <pc:sldMkLst>
          <pc:docMk/>
          <pc:sldMk cId="776468516" sldId="470"/>
        </pc:sldMkLst>
        <pc:inkChg chg="add del">
          <ac:chgData name="pavlos protopapas" userId="74894_tp_dropbox" providerId="OAuth2" clId="{4FF6BF54-8873-284E-B46F-963F55009E13}" dt="2020-08-11T01:09:30.861" v="1" actId="478"/>
          <ac:inkMkLst>
            <pc:docMk/>
            <pc:sldMk cId="776468516" sldId="470"/>
            <ac:inkMk id="9" creationId="{1ED78130-791F-0149-9B69-8D8D447723C6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4130775009" sldId="471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4130775009" sldId="471"/>
            <ac:inkMk id="3" creationId="{0134F44D-AFAB-4042-8F02-BD1AD5BA4557}"/>
          </ac:inkMkLst>
        </pc:inkChg>
      </pc:sldChg>
      <pc:sldChg chg="addSp delSp">
        <pc:chgData name="pavlos protopapas" userId="74894_tp_dropbox" providerId="OAuth2" clId="{4FF6BF54-8873-284E-B46F-963F55009E13}" dt="2020-08-11T01:14:08.499" v="2" actId="478"/>
        <pc:sldMkLst>
          <pc:docMk/>
          <pc:sldMk cId="559233563" sldId="473"/>
        </pc:sldMkLst>
        <pc:inkChg chg="add del">
          <ac:chgData name="pavlos protopapas" userId="74894_tp_dropbox" providerId="OAuth2" clId="{4FF6BF54-8873-284E-B46F-963F55009E13}" dt="2020-08-11T01:14:08.499" v="2" actId="478"/>
          <ac:inkMkLst>
            <pc:docMk/>
            <pc:sldMk cId="559233563" sldId="473"/>
            <ac:inkMk id="5" creationId="{370CF7D2-AE18-2342-B6C0-D6DB225DA158}"/>
          </ac:inkMkLst>
        </pc:inkChg>
      </pc:sldChg>
      <pc:sldChg chg="addSp delSp">
        <pc:chgData name="pavlos protopapas" userId="74894_tp_dropbox" providerId="OAuth2" clId="{4FF6BF54-8873-284E-B46F-963F55009E13}" dt="2020-08-11T01:40:17.158" v="6" actId="478"/>
        <pc:sldMkLst>
          <pc:docMk/>
          <pc:sldMk cId="44573635" sldId="481"/>
        </pc:sldMkLst>
        <pc:inkChg chg="add del">
          <ac:chgData name="pavlos protopapas" userId="74894_tp_dropbox" providerId="OAuth2" clId="{4FF6BF54-8873-284E-B46F-963F55009E13}" dt="2020-08-11T01:40:17.158" v="6" actId="478"/>
          <ac:inkMkLst>
            <pc:docMk/>
            <pc:sldMk cId="44573635" sldId="481"/>
            <ac:inkMk id="3" creationId="{B3A5D1C8-1727-8545-9D61-7A8AC2A1A869}"/>
          </ac:inkMkLst>
        </pc:inkChg>
      </pc:sldChg>
      <pc:sldChg chg="addSp delSp">
        <pc:chgData name="pavlos protopapas" userId="74894_tp_dropbox" providerId="OAuth2" clId="{4FF6BF54-8873-284E-B46F-963F55009E13}" dt="2020-08-11T01:40:20.819" v="7" actId="478"/>
        <pc:sldMkLst>
          <pc:docMk/>
          <pc:sldMk cId="1722186054" sldId="482"/>
        </pc:sldMkLst>
        <pc:inkChg chg="add del">
          <ac:chgData name="pavlos protopapas" userId="74894_tp_dropbox" providerId="OAuth2" clId="{4FF6BF54-8873-284E-B46F-963F55009E13}" dt="2020-08-11T01:40:20.819" v="7" actId="478"/>
          <ac:inkMkLst>
            <pc:docMk/>
            <pc:sldMk cId="1722186054" sldId="482"/>
            <ac:inkMk id="6" creationId="{A4E4DC79-3BBA-254A-A045-7BFB7D70AFDA}"/>
          </ac:inkMkLst>
        </pc:inkChg>
      </pc:sldChg>
      <pc:sldChg chg="addSp delSp">
        <pc:chgData name="pavlos protopapas" userId="74894_tp_dropbox" providerId="OAuth2" clId="{4FF6BF54-8873-284E-B46F-963F55009E13}" dt="2020-08-11T01:40:26.806" v="8" actId="478"/>
        <pc:sldMkLst>
          <pc:docMk/>
          <pc:sldMk cId="941649058" sldId="483"/>
        </pc:sldMkLst>
        <pc:inkChg chg="add del">
          <ac:chgData name="pavlos protopapas" userId="74894_tp_dropbox" providerId="OAuth2" clId="{4FF6BF54-8873-284E-B46F-963F55009E13}" dt="2020-08-11T01:40:26.806" v="8" actId="478"/>
          <ac:inkMkLst>
            <pc:docMk/>
            <pc:sldMk cId="941649058" sldId="483"/>
            <ac:inkMk id="6" creationId="{DA5964B7-8B81-4447-AD2E-B8BCFA1FDDFA}"/>
          </ac:inkMkLst>
        </pc:inkChg>
      </pc:sldChg>
      <pc:sldChg chg="addSp delSp">
        <pc:chgData name="pavlos protopapas" userId="74894_tp_dropbox" providerId="OAuth2" clId="{4FF6BF54-8873-284E-B46F-963F55009E13}" dt="2020-08-11T01:40:36.613" v="9" actId="478"/>
        <pc:sldMkLst>
          <pc:docMk/>
          <pc:sldMk cId="4150458991" sldId="484"/>
        </pc:sldMkLst>
        <pc:inkChg chg="add del">
          <ac:chgData name="pavlos protopapas" userId="74894_tp_dropbox" providerId="OAuth2" clId="{4FF6BF54-8873-284E-B46F-963F55009E13}" dt="2020-08-11T01:40:36.613" v="9" actId="478"/>
          <ac:inkMkLst>
            <pc:docMk/>
            <pc:sldMk cId="4150458991" sldId="484"/>
            <ac:inkMk id="4" creationId="{92F2D7A5-6105-8746-A717-10A94CD77921}"/>
          </ac:inkMkLst>
        </pc:inkChg>
      </pc:sldChg>
      <pc:sldChg chg="addSp delSp">
        <pc:chgData name="pavlos protopapas" userId="74894_tp_dropbox" providerId="OAuth2" clId="{4FF6BF54-8873-284E-B46F-963F55009E13}" dt="2020-08-11T01:14:22.798" v="4" actId="478"/>
        <pc:sldMkLst>
          <pc:docMk/>
          <pc:sldMk cId="1471509711" sldId="503"/>
        </pc:sldMkLst>
        <pc:grpChg chg="del">
          <ac:chgData name="pavlos protopapas" userId="74894_tp_dropbox" providerId="OAuth2" clId="{4FF6BF54-8873-284E-B46F-963F55009E13}" dt="2020-08-11T01:14:22.798" v="4" actId="478"/>
          <ac:grpSpMkLst>
            <pc:docMk/>
            <pc:sldMk cId="1471509711" sldId="503"/>
            <ac:grpSpMk id="24" creationId="{F104BEDD-77AA-7745-BE3B-6DE57F9C454C}"/>
          </ac:grpSpMkLst>
        </pc:grpChg>
        <pc:inkChg chg="add del">
          <ac:chgData name="pavlos protopapas" userId="74894_tp_dropbox" providerId="OAuth2" clId="{4FF6BF54-8873-284E-B46F-963F55009E13}" dt="2020-08-11T01:14:18.112" v="3" actId="478"/>
          <ac:inkMkLst>
            <pc:docMk/>
            <pc:sldMk cId="1471509711" sldId="503"/>
            <ac:inkMk id="25" creationId="{9896EBA9-6D15-3242-89CC-A06EB3D2C1F4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241343872" sldId="504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241343872" sldId="504"/>
            <ac:inkMk id="5" creationId="{8F00009A-A5CF-3543-AC32-7893F120359D}"/>
          </ac:inkMkLst>
        </pc:inkChg>
      </pc:sldChg>
      <pc:sldChg chg="addSp delSp">
        <pc:chgData name="pavlos protopapas" userId="74894_tp_dropbox" providerId="OAuth2" clId="{4FF6BF54-8873-284E-B46F-963F55009E13}" dt="2020-08-11T01:40:04.441" v="5" actId="478"/>
        <pc:sldMkLst>
          <pc:docMk/>
          <pc:sldMk cId="3070718624" sldId="505"/>
        </pc:sldMkLst>
        <pc:inkChg chg="add del">
          <ac:chgData name="pavlos protopapas" userId="74894_tp_dropbox" providerId="OAuth2" clId="{4FF6BF54-8873-284E-B46F-963F55009E13}" dt="2020-08-11T01:40:04.441" v="5" actId="478"/>
          <ac:inkMkLst>
            <pc:docMk/>
            <pc:sldMk cId="3070718624" sldId="505"/>
            <ac:inkMk id="9" creationId="{F60E84A0-60D0-7D4F-BE02-0CE38BADC947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4014325657" sldId="570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4014325657" sldId="570"/>
            <ac:inkMk id="4" creationId="{BB1144D1-1365-FA4A-B751-9427AC15751A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146613144" sldId="572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146613144" sldId="572"/>
            <ac:inkMk id="4" creationId="{C89EE230-E057-A947-9DEB-989C821C3846}"/>
          </ac:inkMkLst>
        </pc:inkChg>
      </pc:sldChg>
      <pc:sldChg chg="delSp modSp del">
        <pc:chgData name="pavlos protopapas" userId="74894_tp_dropbox" providerId="OAuth2" clId="{4FF6BF54-8873-284E-B46F-963F55009E13}" dt="2020-08-11T01:41:00.378" v="12" actId="2696"/>
        <pc:sldMkLst>
          <pc:docMk/>
          <pc:sldMk cId="4071213950" sldId="575"/>
        </pc:sldMkLst>
        <pc:picChg chg="del mod">
          <ac:chgData name="pavlos protopapas" userId="74894_tp_dropbox" providerId="OAuth2" clId="{4FF6BF54-8873-284E-B46F-963F55009E13}" dt="2020-08-11T01:40:56.571" v="11" actId="478"/>
          <ac:picMkLst>
            <pc:docMk/>
            <pc:sldMk cId="4071213950" sldId="575"/>
            <ac:picMk id="9" creationId="{AAF54B42-A7CE-9248-B7AE-1FBBE511D798}"/>
          </ac:picMkLst>
        </pc:pic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956952363" sldId="582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956952363" sldId="582"/>
            <ac:inkMk id="4" creationId="{CE16B4EC-DC2A-5B44-A4C4-BF2C1F644B19}"/>
          </ac:inkMkLst>
        </pc:inkChg>
      </pc:sldChg>
    </pc:docChg>
  </pc:docChgLst>
  <pc:docChgLst>
    <pc:chgData name="pavlos protopapas" userId="74894_tp_dropbox" providerId="OAuth2" clId="{9FDDBE9B-B937-EC41-A5EB-4D8DF32A1920}"/>
    <pc:docChg chg="custSel modSld">
      <pc:chgData name="pavlos protopapas" userId="74894_tp_dropbox" providerId="OAuth2" clId="{9FDDBE9B-B937-EC41-A5EB-4D8DF32A1920}" dt="2020-06-21T18:54:07.660" v="216"/>
      <pc:docMkLst>
        <pc:docMk/>
      </pc:docMkLst>
      <pc:sldChg chg="addSp">
        <pc:chgData name="pavlos protopapas" userId="74894_tp_dropbox" providerId="OAuth2" clId="{9FDDBE9B-B937-EC41-A5EB-4D8DF32A1920}" dt="2020-06-21T18:53:59.092" v="205"/>
        <pc:sldMkLst>
          <pc:docMk/>
          <pc:sldMk cId="1690292377" sldId="335"/>
        </pc:sldMkLst>
        <pc:grpChg chg="add">
          <ac:chgData name="pavlos protopapas" userId="74894_tp_dropbox" providerId="OAuth2" clId="{9FDDBE9B-B937-EC41-A5EB-4D8DF32A1920}" dt="2020-06-21T18:53:59.092" v="205"/>
          <ac:grpSpMkLst>
            <pc:docMk/>
            <pc:sldMk cId="1690292377" sldId="335"/>
            <ac:grpSpMk id="20" creationId="{94244CAD-92AF-A845-AFB3-42FE70E745D8}"/>
          </ac:grpSpMkLst>
        </pc:grpChg>
        <pc:inkChg chg="add">
          <ac:chgData name="pavlos protopapas" userId="74894_tp_dropbox" providerId="OAuth2" clId="{9FDDBE9B-B937-EC41-A5EB-4D8DF32A1920}" dt="2020-06-21T18:53:55.432" v="195"/>
          <ac:inkMkLst>
            <pc:docMk/>
            <pc:sldMk cId="1690292377" sldId="335"/>
            <ac:inkMk id="6" creationId="{6EC0D9D3-7EDE-5E49-A7CD-8088B1EB2294}"/>
          </ac:inkMkLst>
        </pc:inkChg>
        <pc:inkChg chg="add">
          <ac:chgData name="pavlos protopapas" userId="74894_tp_dropbox" providerId="OAuth2" clId="{9FDDBE9B-B937-EC41-A5EB-4D8DF32A1920}" dt="2020-06-21T18:53:55.871" v="196"/>
          <ac:inkMkLst>
            <pc:docMk/>
            <pc:sldMk cId="1690292377" sldId="335"/>
            <ac:inkMk id="9" creationId="{B5A23042-8232-C944-866A-64BDFD277FB3}"/>
          </ac:inkMkLst>
        </pc:inkChg>
        <pc:inkChg chg="add">
          <ac:chgData name="pavlos protopapas" userId="74894_tp_dropbox" providerId="OAuth2" clId="{9FDDBE9B-B937-EC41-A5EB-4D8DF32A1920}" dt="2020-06-21T18:53:56.120" v="197"/>
          <ac:inkMkLst>
            <pc:docMk/>
            <pc:sldMk cId="1690292377" sldId="335"/>
            <ac:inkMk id="12" creationId="{9899FCB4-7AAB-F348-8B05-188D2D8BD343}"/>
          </ac:inkMkLst>
        </pc:inkChg>
        <pc:inkChg chg="add">
          <ac:chgData name="pavlos protopapas" userId="74894_tp_dropbox" providerId="OAuth2" clId="{9FDDBE9B-B937-EC41-A5EB-4D8DF32A1920}" dt="2020-06-21T18:53:56.704" v="198"/>
          <ac:inkMkLst>
            <pc:docMk/>
            <pc:sldMk cId="1690292377" sldId="335"/>
            <ac:inkMk id="13" creationId="{2A80B4AB-50BF-4246-A9A4-6CEEE7B4A450}"/>
          </ac:inkMkLst>
        </pc:inkChg>
        <pc:inkChg chg="add">
          <ac:chgData name="pavlos protopapas" userId="74894_tp_dropbox" providerId="OAuth2" clId="{9FDDBE9B-B937-EC41-A5EB-4D8DF32A1920}" dt="2020-06-21T18:53:56.988" v="199"/>
          <ac:inkMkLst>
            <pc:docMk/>
            <pc:sldMk cId="1690292377" sldId="335"/>
            <ac:inkMk id="14" creationId="{28405E18-D4D1-724B-8491-5665B9E3547A}"/>
          </ac:inkMkLst>
        </pc:inkChg>
        <pc:inkChg chg="add">
          <ac:chgData name="pavlos protopapas" userId="74894_tp_dropbox" providerId="OAuth2" clId="{9FDDBE9B-B937-EC41-A5EB-4D8DF32A1920}" dt="2020-06-21T18:53:57.208" v="200"/>
          <ac:inkMkLst>
            <pc:docMk/>
            <pc:sldMk cId="1690292377" sldId="335"/>
            <ac:inkMk id="15" creationId="{AC7BF319-5A26-9D49-9634-7C2F008D10B5}"/>
          </ac:inkMkLst>
        </pc:inkChg>
        <pc:inkChg chg="add">
          <ac:chgData name="pavlos protopapas" userId="74894_tp_dropbox" providerId="OAuth2" clId="{9FDDBE9B-B937-EC41-A5EB-4D8DF32A1920}" dt="2020-06-21T18:53:57.402" v="201"/>
          <ac:inkMkLst>
            <pc:docMk/>
            <pc:sldMk cId="1690292377" sldId="335"/>
            <ac:inkMk id="16" creationId="{ACBFAFA5-7BD7-474A-BA4E-5629D445A2EE}"/>
          </ac:inkMkLst>
        </pc:inkChg>
        <pc:inkChg chg="add">
          <ac:chgData name="pavlos protopapas" userId="74894_tp_dropbox" providerId="OAuth2" clId="{9FDDBE9B-B937-EC41-A5EB-4D8DF32A1920}" dt="2020-06-21T18:53:57.769" v="202"/>
          <ac:inkMkLst>
            <pc:docMk/>
            <pc:sldMk cId="1690292377" sldId="335"/>
            <ac:inkMk id="17" creationId="{F249BFC5-FAF0-5246-8812-1AF010B03E31}"/>
          </ac:inkMkLst>
        </pc:inkChg>
        <pc:inkChg chg="add">
          <ac:chgData name="pavlos protopapas" userId="74894_tp_dropbox" providerId="OAuth2" clId="{9FDDBE9B-B937-EC41-A5EB-4D8DF32A1920}" dt="2020-06-21T18:53:57.968" v="203"/>
          <ac:inkMkLst>
            <pc:docMk/>
            <pc:sldMk cId="1690292377" sldId="335"/>
            <ac:inkMk id="18" creationId="{72C44012-2DE4-3B46-9744-992560F01BA0}"/>
          </ac:inkMkLst>
        </pc:inkChg>
        <pc:inkChg chg="add">
          <ac:chgData name="pavlos protopapas" userId="74894_tp_dropbox" providerId="OAuth2" clId="{9FDDBE9B-B937-EC41-A5EB-4D8DF32A1920}" dt="2020-06-21T18:53:58.344" v="204"/>
          <ac:inkMkLst>
            <pc:docMk/>
            <pc:sldMk cId="1690292377" sldId="335"/>
            <ac:inkMk id="19" creationId="{C084E691-E422-1148-9C04-6DD98982E3EC}"/>
          </ac:inkMkLst>
        </pc:inkChg>
      </pc:sldChg>
      <pc:sldChg chg="addSp">
        <pc:chgData name="pavlos protopapas" userId="74894_tp_dropbox" providerId="OAuth2" clId="{9FDDBE9B-B937-EC41-A5EB-4D8DF32A1920}" dt="2020-06-21T18:54:07.660" v="216"/>
        <pc:sldMkLst>
          <pc:docMk/>
          <pc:sldMk cId="356990156" sldId="338"/>
        </pc:sldMkLst>
        <pc:grpChg chg="add">
          <ac:chgData name="pavlos protopapas" userId="74894_tp_dropbox" providerId="OAuth2" clId="{9FDDBE9B-B937-EC41-A5EB-4D8DF32A1920}" dt="2020-06-21T18:54:07.660" v="216"/>
          <ac:grpSpMkLst>
            <pc:docMk/>
            <pc:sldMk cId="356990156" sldId="338"/>
            <ac:grpSpMk id="19" creationId="{064B4FB2-9458-D849-B4EA-957678E0030B}"/>
          </ac:grpSpMkLst>
        </pc:grpChg>
        <pc:inkChg chg="add">
          <ac:chgData name="pavlos protopapas" userId="74894_tp_dropbox" providerId="OAuth2" clId="{9FDDBE9B-B937-EC41-A5EB-4D8DF32A1920}" dt="2020-06-21T18:54:04.497" v="206"/>
          <ac:inkMkLst>
            <pc:docMk/>
            <pc:sldMk cId="356990156" sldId="338"/>
            <ac:inkMk id="4" creationId="{3169749E-1D14-7D48-A1E0-88A35E781CF5}"/>
          </ac:inkMkLst>
        </pc:inkChg>
        <pc:inkChg chg="add">
          <ac:chgData name="pavlos protopapas" userId="74894_tp_dropbox" providerId="OAuth2" clId="{9FDDBE9B-B937-EC41-A5EB-4D8DF32A1920}" dt="2020-06-21T18:54:04.900" v="207"/>
          <ac:inkMkLst>
            <pc:docMk/>
            <pc:sldMk cId="356990156" sldId="338"/>
            <ac:inkMk id="10" creationId="{A1E123DF-1AA4-8A41-B622-1648F1DB2D19}"/>
          </ac:inkMkLst>
        </pc:inkChg>
        <pc:inkChg chg="add">
          <ac:chgData name="pavlos protopapas" userId="74894_tp_dropbox" providerId="OAuth2" clId="{9FDDBE9B-B937-EC41-A5EB-4D8DF32A1920}" dt="2020-06-21T18:54:05.339" v="208"/>
          <ac:inkMkLst>
            <pc:docMk/>
            <pc:sldMk cId="356990156" sldId="338"/>
            <ac:inkMk id="11" creationId="{D61EA360-B5C3-A647-B977-5A759F3577EB}"/>
          </ac:inkMkLst>
        </pc:inkChg>
        <pc:inkChg chg="add">
          <ac:chgData name="pavlos protopapas" userId="74894_tp_dropbox" providerId="OAuth2" clId="{9FDDBE9B-B937-EC41-A5EB-4D8DF32A1920}" dt="2020-06-21T18:54:05.591" v="209"/>
          <ac:inkMkLst>
            <pc:docMk/>
            <pc:sldMk cId="356990156" sldId="338"/>
            <ac:inkMk id="12" creationId="{242F71AE-BE3F-7C4A-B02C-0B5C2C20B6B6}"/>
          </ac:inkMkLst>
        </pc:inkChg>
        <pc:inkChg chg="add">
          <ac:chgData name="pavlos protopapas" userId="74894_tp_dropbox" providerId="OAuth2" clId="{9FDDBE9B-B937-EC41-A5EB-4D8DF32A1920}" dt="2020-06-21T18:54:05.845" v="210"/>
          <ac:inkMkLst>
            <pc:docMk/>
            <pc:sldMk cId="356990156" sldId="338"/>
            <ac:inkMk id="13" creationId="{D7C7E9CA-6EB3-314F-9CF8-2804DFF2F50C}"/>
          </ac:inkMkLst>
        </pc:inkChg>
        <pc:inkChg chg="add">
          <ac:chgData name="pavlos protopapas" userId="74894_tp_dropbox" providerId="OAuth2" clId="{9FDDBE9B-B937-EC41-A5EB-4D8DF32A1920}" dt="2020-06-21T18:54:06.032" v="211"/>
          <ac:inkMkLst>
            <pc:docMk/>
            <pc:sldMk cId="356990156" sldId="338"/>
            <ac:inkMk id="14" creationId="{1B84C498-1128-DE42-B65F-B6C3ADC654B9}"/>
          </ac:inkMkLst>
        </pc:inkChg>
        <pc:inkChg chg="add">
          <ac:chgData name="pavlos protopapas" userId="74894_tp_dropbox" providerId="OAuth2" clId="{9FDDBE9B-B937-EC41-A5EB-4D8DF32A1920}" dt="2020-06-21T18:54:06.413" v="212"/>
          <ac:inkMkLst>
            <pc:docMk/>
            <pc:sldMk cId="356990156" sldId="338"/>
            <ac:inkMk id="15" creationId="{DB4B0E9C-1123-6341-9101-10941743588E}"/>
          </ac:inkMkLst>
        </pc:inkChg>
        <pc:inkChg chg="add">
          <ac:chgData name="pavlos protopapas" userId="74894_tp_dropbox" providerId="OAuth2" clId="{9FDDBE9B-B937-EC41-A5EB-4D8DF32A1920}" dt="2020-06-21T18:54:06.574" v="213"/>
          <ac:inkMkLst>
            <pc:docMk/>
            <pc:sldMk cId="356990156" sldId="338"/>
            <ac:inkMk id="16" creationId="{CCD3B794-9286-5840-A53E-A87CB7054732}"/>
          </ac:inkMkLst>
        </pc:inkChg>
        <pc:inkChg chg="add">
          <ac:chgData name="pavlos protopapas" userId="74894_tp_dropbox" providerId="OAuth2" clId="{9FDDBE9B-B937-EC41-A5EB-4D8DF32A1920}" dt="2020-06-21T18:54:06.928" v="214"/>
          <ac:inkMkLst>
            <pc:docMk/>
            <pc:sldMk cId="356990156" sldId="338"/>
            <ac:inkMk id="17" creationId="{943A5D49-7C22-4441-9FB6-D5188DAF6A86}"/>
          </ac:inkMkLst>
        </pc:inkChg>
        <pc:inkChg chg="add">
          <ac:chgData name="pavlos protopapas" userId="74894_tp_dropbox" providerId="OAuth2" clId="{9FDDBE9B-B937-EC41-A5EB-4D8DF32A1920}" dt="2020-06-21T18:54:07.091" v="215"/>
          <ac:inkMkLst>
            <pc:docMk/>
            <pc:sldMk cId="356990156" sldId="338"/>
            <ac:inkMk id="18" creationId="{C33CDF38-D66D-7C4B-9A02-7EC685754E8D}"/>
          </ac:inkMkLst>
        </pc:inkChg>
      </pc:sldChg>
      <pc:sldChg chg="addSp">
        <pc:chgData name="pavlos protopapas" userId="74894_tp_dropbox" providerId="OAuth2" clId="{9FDDBE9B-B937-EC41-A5EB-4D8DF32A1920}" dt="2020-06-21T18:47:41.986" v="10"/>
        <pc:sldMkLst>
          <pc:docMk/>
          <pc:sldMk cId="1815427904" sldId="449"/>
        </pc:sldMkLst>
        <pc:grpChg chg="add">
          <ac:chgData name="pavlos protopapas" userId="74894_tp_dropbox" providerId="OAuth2" clId="{9FDDBE9B-B937-EC41-A5EB-4D8DF32A1920}" dt="2020-06-21T18:47:41.986" v="10"/>
          <ac:grpSpMkLst>
            <pc:docMk/>
            <pc:sldMk cId="1815427904" sldId="449"/>
            <ac:grpSpMk id="15" creationId="{33519218-BAFB-0849-8CD9-3D77D29072AC}"/>
          </ac:grpSpMkLst>
        </pc:grpChg>
        <pc:inkChg chg="add">
          <ac:chgData name="pavlos protopapas" userId="74894_tp_dropbox" providerId="OAuth2" clId="{9FDDBE9B-B937-EC41-A5EB-4D8DF32A1920}" dt="2020-06-21T18:47:38.346" v="0"/>
          <ac:inkMkLst>
            <pc:docMk/>
            <pc:sldMk cId="1815427904" sldId="449"/>
            <ac:inkMk id="5" creationId="{DA8292B4-1F58-2A44-86E0-ED1FFB934E85}"/>
          </ac:inkMkLst>
        </pc:inkChg>
        <pc:inkChg chg="add">
          <ac:chgData name="pavlos protopapas" userId="74894_tp_dropbox" providerId="OAuth2" clId="{9FDDBE9B-B937-EC41-A5EB-4D8DF32A1920}" dt="2020-06-21T18:47:38.422" v="1"/>
          <ac:inkMkLst>
            <pc:docMk/>
            <pc:sldMk cId="1815427904" sldId="449"/>
            <ac:inkMk id="6" creationId="{5026C659-8844-4D43-BCBB-42BF795A6CB6}"/>
          </ac:inkMkLst>
        </pc:inkChg>
        <pc:inkChg chg="add">
          <ac:chgData name="pavlos protopapas" userId="74894_tp_dropbox" providerId="OAuth2" clId="{9FDDBE9B-B937-EC41-A5EB-4D8DF32A1920}" dt="2020-06-21T18:47:38.955" v="2"/>
          <ac:inkMkLst>
            <pc:docMk/>
            <pc:sldMk cId="1815427904" sldId="449"/>
            <ac:inkMk id="7" creationId="{5C9879C8-066B-B549-BCFC-02DD502858A6}"/>
          </ac:inkMkLst>
        </pc:inkChg>
        <pc:inkChg chg="add">
          <ac:chgData name="pavlos protopapas" userId="74894_tp_dropbox" providerId="OAuth2" clId="{9FDDBE9B-B937-EC41-A5EB-4D8DF32A1920}" dt="2020-06-21T18:47:39.445" v="3"/>
          <ac:inkMkLst>
            <pc:docMk/>
            <pc:sldMk cId="1815427904" sldId="449"/>
            <ac:inkMk id="8" creationId="{04142B6A-14A1-3A40-9380-3525B7EFFCFA}"/>
          </ac:inkMkLst>
        </pc:inkChg>
        <pc:inkChg chg="add">
          <ac:chgData name="pavlos protopapas" userId="74894_tp_dropbox" providerId="OAuth2" clId="{9FDDBE9B-B937-EC41-A5EB-4D8DF32A1920}" dt="2020-06-21T18:47:39.803" v="4"/>
          <ac:inkMkLst>
            <pc:docMk/>
            <pc:sldMk cId="1815427904" sldId="449"/>
            <ac:inkMk id="9" creationId="{E449947C-2781-5A43-9FF5-B36C1807C9D8}"/>
          </ac:inkMkLst>
        </pc:inkChg>
        <pc:inkChg chg="add">
          <ac:chgData name="pavlos protopapas" userId="74894_tp_dropbox" providerId="OAuth2" clId="{9FDDBE9B-B937-EC41-A5EB-4D8DF32A1920}" dt="2020-06-21T18:47:40.025" v="5"/>
          <ac:inkMkLst>
            <pc:docMk/>
            <pc:sldMk cId="1815427904" sldId="449"/>
            <ac:inkMk id="10" creationId="{54C4D0C4-8A24-C745-A495-4D4464790A12}"/>
          </ac:inkMkLst>
        </pc:inkChg>
        <pc:inkChg chg="add">
          <ac:chgData name="pavlos protopapas" userId="74894_tp_dropbox" providerId="OAuth2" clId="{9FDDBE9B-B937-EC41-A5EB-4D8DF32A1920}" dt="2020-06-21T18:47:40.179" v="6"/>
          <ac:inkMkLst>
            <pc:docMk/>
            <pc:sldMk cId="1815427904" sldId="449"/>
            <ac:inkMk id="11" creationId="{C50682B5-422D-7846-9B81-F2575E6A01A5}"/>
          </ac:inkMkLst>
        </pc:inkChg>
        <pc:inkChg chg="add">
          <ac:chgData name="pavlos protopapas" userId="74894_tp_dropbox" providerId="OAuth2" clId="{9FDDBE9B-B937-EC41-A5EB-4D8DF32A1920}" dt="2020-06-21T18:47:40.545" v="7"/>
          <ac:inkMkLst>
            <pc:docMk/>
            <pc:sldMk cId="1815427904" sldId="449"/>
            <ac:inkMk id="12" creationId="{911C7303-F572-2742-8630-6D1292F3E693}"/>
          </ac:inkMkLst>
        </pc:inkChg>
        <pc:inkChg chg="add">
          <ac:chgData name="pavlos protopapas" userId="74894_tp_dropbox" providerId="OAuth2" clId="{9FDDBE9B-B937-EC41-A5EB-4D8DF32A1920}" dt="2020-06-21T18:47:41.034" v="8"/>
          <ac:inkMkLst>
            <pc:docMk/>
            <pc:sldMk cId="1815427904" sldId="449"/>
            <ac:inkMk id="13" creationId="{B7EC0BA1-3BC9-884B-BF43-0E7D79D37B89}"/>
          </ac:inkMkLst>
        </pc:inkChg>
        <pc:inkChg chg="add">
          <ac:chgData name="pavlos protopapas" userId="74894_tp_dropbox" providerId="OAuth2" clId="{9FDDBE9B-B937-EC41-A5EB-4D8DF32A1920}" dt="2020-06-21T18:47:41.345" v="9"/>
          <ac:inkMkLst>
            <pc:docMk/>
            <pc:sldMk cId="1815427904" sldId="449"/>
            <ac:inkMk id="14" creationId="{A5B8F808-C6BE-9F41-8FA4-D8048688756F}"/>
          </ac:inkMkLst>
        </pc:inkChg>
      </pc:sldChg>
      <pc:sldChg chg="addSp">
        <pc:chgData name="pavlos protopapas" userId="74894_tp_dropbox" providerId="OAuth2" clId="{9FDDBE9B-B937-EC41-A5EB-4D8DF32A1920}" dt="2020-06-21T18:48:15.336" v="18"/>
        <pc:sldMkLst>
          <pc:docMk/>
          <pc:sldMk cId="3933938236" sldId="450"/>
        </pc:sldMkLst>
        <pc:grpChg chg="add">
          <ac:chgData name="pavlos protopapas" userId="74894_tp_dropbox" providerId="OAuth2" clId="{9FDDBE9B-B937-EC41-A5EB-4D8DF32A1920}" dt="2020-06-21T18:48:15.336" v="18"/>
          <ac:grpSpMkLst>
            <pc:docMk/>
            <pc:sldMk cId="3933938236" sldId="450"/>
            <ac:grpSpMk id="12" creationId="{41399FCB-2230-9742-A057-B5BE948AF23C}"/>
          </ac:grpSpMkLst>
        </pc:grpChg>
        <pc:inkChg chg="add">
          <ac:chgData name="pavlos protopapas" userId="74894_tp_dropbox" providerId="OAuth2" clId="{9FDDBE9B-B937-EC41-A5EB-4D8DF32A1920}" dt="2020-06-21T18:48:11.659" v="11"/>
          <ac:inkMkLst>
            <pc:docMk/>
            <pc:sldMk cId="3933938236" sldId="450"/>
            <ac:inkMk id="3" creationId="{0A6D72E9-E35D-FE49-A498-E225799B0290}"/>
          </ac:inkMkLst>
        </pc:inkChg>
        <pc:inkChg chg="add">
          <ac:chgData name="pavlos protopapas" userId="74894_tp_dropbox" providerId="OAuth2" clId="{9FDDBE9B-B937-EC41-A5EB-4D8DF32A1920}" dt="2020-06-21T18:48:12.202" v="12"/>
          <ac:inkMkLst>
            <pc:docMk/>
            <pc:sldMk cId="3933938236" sldId="450"/>
            <ac:inkMk id="5" creationId="{A7C838BE-6941-DD4D-91F7-52D4200360D7}"/>
          </ac:inkMkLst>
        </pc:inkChg>
        <pc:inkChg chg="add">
          <ac:chgData name="pavlos protopapas" userId="74894_tp_dropbox" providerId="OAuth2" clId="{9FDDBE9B-B937-EC41-A5EB-4D8DF32A1920}" dt="2020-06-21T18:48:12.652" v="13"/>
          <ac:inkMkLst>
            <pc:docMk/>
            <pc:sldMk cId="3933938236" sldId="450"/>
            <ac:inkMk id="7" creationId="{25A96EB8-01C0-AD4A-A97B-66D2184A23EB}"/>
          </ac:inkMkLst>
        </pc:inkChg>
        <pc:inkChg chg="add">
          <ac:chgData name="pavlos protopapas" userId="74894_tp_dropbox" providerId="OAuth2" clId="{9FDDBE9B-B937-EC41-A5EB-4D8DF32A1920}" dt="2020-06-21T18:48:12.820" v="14"/>
          <ac:inkMkLst>
            <pc:docMk/>
            <pc:sldMk cId="3933938236" sldId="450"/>
            <ac:inkMk id="8" creationId="{86B60F3A-AE55-4F4E-A253-6A8341338D46}"/>
          </ac:inkMkLst>
        </pc:inkChg>
        <pc:inkChg chg="add">
          <ac:chgData name="pavlos protopapas" userId="74894_tp_dropbox" providerId="OAuth2" clId="{9FDDBE9B-B937-EC41-A5EB-4D8DF32A1920}" dt="2020-06-21T18:48:13.001" v="15"/>
          <ac:inkMkLst>
            <pc:docMk/>
            <pc:sldMk cId="3933938236" sldId="450"/>
            <ac:inkMk id="9" creationId="{A9BA8390-B403-8649-B2B5-5F5559EC2D68}"/>
          </ac:inkMkLst>
        </pc:inkChg>
        <pc:inkChg chg="add">
          <ac:chgData name="pavlos protopapas" userId="74894_tp_dropbox" providerId="OAuth2" clId="{9FDDBE9B-B937-EC41-A5EB-4D8DF32A1920}" dt="2020-06-21T18:48:13.413" v="16"/>
          <ac:inkMkLst>
            <pc:docMk/>
            <pc:sldMk cId="3933938236" sldId="450"/>
            <ac:inkMk id="10" creationId="{F1389D4C-F7B7-1C42-AC63-89BC4851934F}"/>
          </ac:inkMkLst>
        </pc:inkChg>
        <pc:inkChg chg="add">
          <ac:chgData name="pavlos protopapas" userId="74894_tp_dropbox" providerId="OAuth2" clId="{9FDDBE9B-B937-EC41-A5EB-4D8DF32A1920}" dt="2020-06-21T18:48:14.419" v="17"/>
          <ac:inkMkLst>
            <pc:docMk/>
            <pc:sldMk cId="3933938236" sldId="450"/>
            <ac:inkMk id="11" creationId="{773D4860-C2CF-0A47-A417-EDAC1D71CEAC}"/>
          </ac:inkMkLst>
        </pc:inkChg>
      </pc:sldChg>
      <pc:sldChg chg="addSp">
        <pc:chgData name="pavlos protopapas" userId="74894_tp_dropbox" providerId="OAuth2" clId="{9FDDBE9B-B937-EC41-A5EB-4D8DF32A1920}" dt="2020-06-21T18:49:44.307" v="71"/>
        <pc:sldMkLst>
          <pc:docMk/>
          <pc:sldMk cId="798823431" sldId="458"/>
        </pc:sldMkLst>
        <pc:grpChg chg="add">
          <ac:chgData name="pavlos protopapas" userId="74894_tp_dropbox" providerId="OAuth2" clId="{9FDDBE9B-B937-EC41-A5EB-4D8DF32A1920}" dt="2020-06-21T18:49:40.989" v="67"/>
          <ac:grpSpMkLst>
            <pc:docMk/>
            <pc:sldMk cId="798823431" sldId="458"/>
            <ac:grpSpMk id="34" creationId="{A14597A1-AAB8-A940-890E-E80AC122285B}"/>
          </ac:grpSpMkLst>
        </pc:grpChg>
        <pc:grpChg chg="add">
          <ac:chgData name="pavlos protopapas" userId="74894_tp_dropbox" providerId="OAuth2" clId="{9FDDBE9B-B937-EC41-A5EB-4D8DF32A1920}" dt="2020-06-21T18:49:44.307" v="71"/>
          <ac:grpSpMkLst>
            <pc:docMk/>
            <pc:sldMk cId="798823431" sldId="458"/>
            <ac:grpSpMk id="39" creationId="{7A0431C6-6DA2-1244-9A55-15284BEECF12}"/>
          </ac:grpSpMkLst>
        </pc:grpChg>
        <pc:inkChg chg="add">
          <ac:chgData name="pavlos protopapas" userId="74894_tp_dropbox" providerId="OAuth2" clId="{9FDDBE9B-B937-EC41-A5EB-4D8DF32A1920}" dt="2020-06-21T18:49:39.463" v="64"/>
          <ac:inkMkLst>
            <pc:docMk/>
            <pc:sldMk cId="798823431" sldId="458"/>
            <ac:inkMk id="3" creationId="{1E47229B-8B7F-F74B-9869-F95BD4022AFB}"/>
          </ac:inkMkLst>
        </pc:inkChg>
        <pc:inkChg chg="add">
          <ac:chgData name="pavlos protopapas" userId="74894_tp_dropbox" providerId="OAuth2" clId="{9FDDBE9B-B937-EC41-A5EB-4D8DF32A1920}" dt="2020-06-21T18:49:39.847" v="65"/>
          <ac:inkMkLst>
            <pc:docMk/>
            <pc:sldMk cId="798823431" sldId="458"/>
            <ac:inkMk id="4" creationId="{D132133A-BD07-EE4B-985D-0722D76DCC2B}"/>
          </ac:inkMkLst>
        </pc:inkChg>
        <pc:inkChg chg="add">
          <ac:chgData name="pavlos protopapas" userId="74894_tp_dropbox" providerId="OAuth2" clId="{9FDDBE9B-B937-EC41-A5EB-4D8DF32A1920}" dt="2020-06-21T18:49:40.388" v="66"/>
          <ac:inkMkLst>
            <pc:docMk/>
            <pc:sldMk cId="798823431" sldId="458"/>
            <ac:inkMk id="6" creationId="{5A197786-1415-BE46-84E0-E66D02832569}"/>
          </ac:inkMkLst>
        </pc:inkChg>
        <pc:inkChg chg="add">
          <ac:chgData name="pavlos protopapas" userId="74894_tp_dropbox" providerId="OAuth2" clId="{9FDDBE9B-B937-EC41-A5EB-4D8DF32A1920}" dt="2020-06-21T18:49:42.755" v="68"/>
          <ac:inkMkLst>
            <pc:docMk/>
            <pc:sldMk cId="798823431" sldId="458"/>
            <ac:inkMk id="36" creationId="{3AC6943E-9B94-4045-BE87-C7D1344BBF24}"/>
          </ac:inkMkLst>
        </pc:inkChg>
        <pc:inkChg chg="add">
          <ac:chgData name="pavlos protopapas" userId="74894_tp_dropbox" providerId="OAuth2" clId="{9FDDBE9B-B937-EC41-A5EB-4D8DF32A1920}" dt="2020-06-21T18:49:43.105" v="69"/>
          <ac:inkMkLst>
            <pc:docMk/>
            <pc:sldMk cId="798823431" sldId="458"/>
            <ac:inkMk id="37" creationId="{F3B636C5-C128-4246-AD1A-8199FFC4DC42}"/>
          </ac:inkMkLst>
        </pc:inkChg>
        <pc:inkChg chg="add">
          <ac:chgData name="pavlos protopapas" userId="74894_tp_dropbox" providerId="OAuth2" clId="{9FDDBE9B-B937-EC41-A5EB-4D8DF32A1920}" dt="2020-06-21T18:49:43.585" v="70"/>
          <ac:inkMkLst>
            <pc:docMk/>
            <pc:sldMk cId="798823431" sldId="458"/>
            <ac:inkMk id="38" creationId="{D431282B-0426-1748-83BF-A19DA1129C1B}"/>
          </ac:inkMkLst>
        </pc:inkChg>
      </pc:sldChg>
      <pc:sldChg chg="addSp delSp">
        <pc:chgData name="pavlos protopapas" userId="74894_tp_dropbox" providerId="OAuth2" clId="{9FDDBE9B-B937-EC41-A5EB-4D8DF32A1920}" dt="2020-06-21T18:48:45.169" v="44"/>
        <pc:sldMkLst>
          <pc:docMk/>
          <pc:sldMk cId="559233563" sldId="473"/>
        </pc:sldMkLst>
        <pc:grpChg chg="add del">
          <ac:chgData name="pavlos protopapas" userId="74894_tp_dropbox" providerId="OAuth2" clId="{9FDDBE9B-B937-EC41-A5EB-4D8DF32A1920}" dt="2020-06-21T18:48:35.785" v="31"/>
          <ac:grpSpMkLst>
            <pc:docMk/>
            <pc:sldMk cId="559233563" sldId="473"/>
            <ac:grpSpMk id="14" creationId="{5F874500-CC3C-8142-AFDB-599D46288104}"/>
          </ac:grpSpMkLst>
        </pc:grpChg>
        <pc:grpChg chg="add del">
          <ac:chgData name="pavlos protopapas" userId="74894_tp_dropbox" providerId="OAuth2" clId="{9FDDBE9B-B937-EC41-A5EB-4D8DF32A1920}" dt="2020-06-21T18:48:40.096" v="38"/>
          <ac:grpSpMkLst>
            <pc:docMk/>
            <pc:sldMk cId="559233563" sldId="473"/>
            <ac:grpSpMk id="21" creationId="{5676C799-9B82-5946-8029-7E0164B70CDD}"/>
          </ac:grpSpMkLst>
        </pc:grpChg>
        <pc:grpChg chg="add del">
          <ac:chgData name="pavlos protopapas" userId="74894_tp_dropbox" providerId="OAuth2" clId="{9FDDBE9B-B937-EC41-A5EB-4D8DF32A1920}" dt="2020-06-21T18:48:45.169" v="44"/>
          <ac:grpSpMkLst>
            <pc:docMk/>
            <pc:sldMk cId="559233563" sldId="473"/>
            <ac:grpSpMk id="28" creationId="{643E9C12-0134-5044-B9F4-9F8B2CDB7DF2}"/>
          </ac:grpSpMkLst>
        </pc:grpChg>
        <pc:grpChg chg="add">
          <ac:chgData name="pavlos protopapas" userId="74894_tp_dropbox" providerId="OAuth2" clId="{9FDDBE9B-B937-EC41-A5EB-4D8DF32A1920}" dt="2020-06-21T18:48:45.169" v="44"/>
          <ac:grpSpMkLst>
            <pc:docMk/>
            <pc:sldMk cId="559233563" sldId="473"/>
            <ac:grpSpMk id="34" creationId="{8707EC61-E7FA-9440-9B56-E898D63D8F6D}"/>
          </ac:grpSpMkLst>
        </pc:grp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5" creationId="{A43AEB98-9258-124B-938B-7CF3656BD4F4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6" creationId="{7B6D7B6E-4EBC-1940-A2E5-A0D8BD768778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9" creationId="{39289F6F-AE60-454C-817C-0AA56B9B2756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10" creationId="{56758F96-EC76-B94B-AD61-D1DC49E1A56D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13" creationId="{159B0E95-B3C3-B04A-A95B-B9E58093D1C0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5" creationId="{2F733C9A-1D9E-C642-966C-7C9500CFDE8A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6" creationId="{3CF0E3FC-2000-EF42-B464-619A3839A43A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7" creationId="{001E2D59-5838-604B-A3C3-3FB07D75AED3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8" creationId="{29DE2C1D-FD66-684A-903A-799FA7CF596C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9" creationId="{7B777432-6969-8D48-AA15-D4A41908B513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0" creationId="{B67E9FB4-4F1F-DF4F-8B89-C379C3B736EA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2" creationId="{509388A5-3BFA-A041-9AD2-92BFEA1D8CC5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3" creationId="{F2757BAE-0208-7A41-AC0C-2969B35D9486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4" creationId="{8A5D3B5D-60F5-9D49-8815-CFF95E739D5F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5" creationId="{9F484A8B-6A26-3D4C-90AA-450791CE295D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6" creationId="{CA904C3C-B29E-C449-874C-A95604424567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7" creationId="{6F044002-F798-C245-8761-8A131614D362}"/>
          </ac:inkMkLst>
        </pc:inkChg>
        <pc:inkChg chg="add">
          <ac:chgData name="pavlos protopapas" userId="74894_tp_dropbox" providerId="OAuth2" clId="{9FDDBE9B-B937-EC41-A5EB-4D8DF32A1920}" dt="2020-06-21T18:48:42.024" v="39"/>
          <ac:inkMkLst>
            <pc:docMk/>
            <pc:sldMk cId="559233563" sldId="473"/>
            <ac:inkMk id="29" creationId="{F133873A-3BF1-0E45-963E-E22E65DB4D13}"/>
          </ac:inkMkLst>
        </pc:inkChg>
        <pc:inkChg chg="add">
          <ac:chgData name="pavlos protopapas" userId="74894_tp_dropbox" providerId="OAuth2" clId="{9FDDBE9B-B937-EC41-A5EB-4D8DF32A1920}" dt="2020-06-21T18:48:42.861" v="40"/>
          <ac:inkMkLst>
            <pc:docMk/>
            <pc:sldMk cId="559233563" sldId="473"/>
            <ac:inkMk id="30" creationId="{D28A9184-FD6A-AC42-BC81-8EE67937666F}"/>
          </ac:inkMkLst>
        </pc:inkChg>
        <pc:inkChg chg="add">
          <ac:chgData name="pavlos protopapas" userId="74894_tp_dropbox" providerId="OAuth2" clId="{9FDDBE9B-B937-EC41-A5EB-4D8DF32A1920}" dt="2020-06-21T18:48:43.348" v="41"/>
          <ac:inkMkLst>
            <pc:docMk/>
            <pc:sldMk cId="559233563" sldId="473"/>
            <ac:inkMk id="31" creationId="{E07FE727-19EF-2F4D-B4D0-0279C23FFE83}"/>
          </ac:inkMkLst>
        </pc:inkChg>
        <pc:inkChg chg="add">
          <ac:chgData name="pavlos protopapas" userId="74894_tp_dropbox" providerId="OAuth2" clId="{9FDDBE9B-B937-EC41-A5EB-4D8DF32A1920}" dt="2020-06-21T18:48:43.912" v="42"/>
          <ac:inkMkLst>
            <pc:docMk/>
            <pc:sldMk cId="559233563" sldId="473"/>
            <ac:inkMk id="32" creationId="{C433F4DC-B5D3-AC4D-868C-EACAA6F496EB}"/>
          </ac:inkMkLst>
        </pc:inkChg>
        <pc:inkChg chg="add">
          <ac:chgData name="pavlos protopapas" userId="74894_tp_dropbox" providerId="OAuth2" clId="{9FDDBE9B-B937-EC41-A5EB-4D8DF32A1920}" dt="2020-06-21T18:48:44.299" v="43"/>
          <ac:inkMkLst>
            <pc:docMk/>
            <pc:sldMk cId="559233563" sldId="473"/>
            <ac:inkMk id="33" creationId="{A2F6240C-F909-5445-A8D6-2E70720044B9}"/>
          </ac:inkMkLst>
        </pc:inkChg>
      </pc:sldChg>
      <pc:sldChg chg="addSp delSp">
        <pc:chgData name="pavlos protopapas" userId="74894_tp_dropbox" providerId="OAuth2" clId="{9FDDBE9B-B937-EC41-A5EB-4D8DF32A1920}" dt="2020-06-21T18:50:21.557" v="110"/>
        <pc:sldMkLst>
          <pc:docMk/>
          <pc:sldMk cId="44573635" sldId="481"/>
        </pc:sldMkLst>
        <pc:grpChg chg="add del">
          <ac:chgData name="pavlos protopapas" userId="74894_tp_dropbox" providerId="OAuth2" clId="{9FDDBE9B-B937-EC41-A5EB-4D8DF32A1920}" dt="2020-06-21T18:50:21.547" v="103"/>
          <ac:grpSpMkLst>
            <pc:docMk/>
            <pc:sldMk cId="44573635" sldId="481"/>
            <ac:grpSpMk id="24" creationId="{D9FF4CEF-764D-2644-9239-29EABF308FD7}"/>
          </ac:grpSpMkLst>
        </pc:grpChg>
        <pc:grpChg chg="add del">
          <ac:chgData name="pavlos protopapas" userId="74894_tp_dropbox" providerId="OAuth2" clId="{9FDDBE9B-B937-EC41-A5EB-4D8DF32A1920}" dt="2020-06-21T18:50:21.553" v="106"/>
          <ac:grpSpMkLst>
            <pc:docMk/>
            <pc:sldMk cId="44573635" sldId="481"/>
            <ac:grpSpMk id="25" creationId="{B1D875E0-36A7-144E-91D7-95E08E95B114}"/>
          </ac:grpSpMkLst>
        </pc:grpChg>
        <pc:grpChg chg="add del">
          <ac:chgData name="pavlos protopapas" userId="74894_tp_dropbox" providerId="OAuth2" clId="{9FDDBE9B-B937-EC41-A5EB-4D8DF32A1920}" dt="2020-06-21T18:50:21.551" v="105"/>
          <ac:grpSpMkLst>
            <pc:docMk/>
            <pc:sldMk cId="44573635" sldId="481"/>
            <ac:grpSpMk id="26" creationId="{85EF72D5-8A6E-B846-96CA-6C9FE16BF6A1}"/>
          </ac:grpSpMkLst>
        </pc:grpChg>
        <pc:inkChg chg="add del topLvl">
          <ac:chgData name="pavlos protopapas" userId="74894_tp_dropbox" providerId="OAuth2" clId="{9FDDBE9B-B937-EC41-A5EB-4D8DF32A1920}" dt="2020-06-21T18:50:21.557" v="110"/>
          <ac:inkMkLst>
            <pc:docMk/>
            <pc:sldMk cId="44573635" sldId="481"/>
            <ac:inkMk id="3" creationId="{383D1EF6-3210-9848-BF0D-ADD44B81FF8E}"/>
          </ac:inkMkLst>
        </pc:inkChg>
        <pc:inkChg chg="add del">
          <ac:chgData name="pavlos protopapas" userId="74894_tp_dropbox" providerId="OAuth2" clId="{9FDDBE9B-B937-EC41-A5EB-4D8DF32A1920}" dt="2020-06-21T18:50:21.543" v="102"/>
          <ac:inkMkLst>
            <pc:docMk/>
            <pc:sldMk cId="44573635" sldId="481"/>
            <ac:inkMk id="5" creationId="{66A596BD-377B-D04C-8A78-3315DD6688A7}"/>
          </ac:inkMkLst>
        </pc:inkChg>
        <pc:inkChg chg="add del">
          <ac:chgData name="pavlos protopapas" userId="74894_tp_dropbox" providerId="OAuth2" clId="{9FDDBE9B-B937-EC41-A5EB-4D8DF32A1920}" dt="2020-06-21T18:50:21.536" v="99"/>
          <ac:inkMkLst>
            <pc:docMk/>
            <pc:sldMk cId="44573635" sldId="481"/>
            <ac:inkMk id="6" creationId="{27142AB8-92E4-314D-960D-46796190EBC5}"/>
          </ac:inkMkLst>
        </pc:inkChg>
        <pc:inkChg chg="add del topLvl">
          <ac:chgData name="pavlos protopapas" userId="74894_tp_dropbox" providerId="OAuth2" clId="{9FDDBE9B-B937-EC41-A5EB-4D8DF32A1920}" dt="2020-06-21T18:50:21.551" v="105"/>
          <ac:inkMkLst>
            <pc:docMk/>
            <pc:sldMk cId="44573635" sldId="481"/>
            <ac:inkMk id="7" creationId="{F84F7273-A555-AA47-8BB4-77BBB3C9883F}"/>
          </ac:inkMkLst>
        </pc:inkChg>
        <pc:inkChg chg="add del">
          <ac:chgData name="pavlos protopapas" userId="74894_tp_dropbox" providerId="OAuth2" clId="{9FDDBE9B-B937-EC41-A5EB-4D8DF32A1920}" dt="2020-06-21T18:50:21.522" v="94"/>
          <ac:inkMkLst>
            <pc:docMk/>
            <pc:sldMk cId="44573635" sldId="481"/>
            <ac:inkMk id="8" creationId="{114A214A-3ECF-AF47-8BBB-510A94268810}"/>
          </ac:inkMkLst>
        </pc:inkChg>
        <pc:inkChg chg="add del">
          <ac:chgData name="pavlos protopapas" userId="74894_tp_dropbox" providerId="OAuth2" clId="{9FDDBE9B-B937-EC41-A5EB-4D8DF32A1920}" dt="2020-06-21T18:50:21.548" v="104"/>
          <ac:inkMkLst>
            <pc:docMk/>
            <pc:sldMk cId="44573635" sldId="481"/>
            <ac:inkMk id="10" creationId="{B391DD7E-5934-9947-A9DB-6081AE432B5B}"/>
          </ac:inkMkLst>
        </pc:inkChg>
        <pc:inkChg chg="add del">
          <ac:chgData name="pavlos protopapas" userId="74894_tp_dropbox" providerId="OAuth2" clId="{9FDDBE9B-B937-EC41-A5EB-4D8DF32A1920}" dt="2020-06-21T18:50:21.539" v="100"/>
          <ac:inkMkLst>
            <pc:docMk/>
            <pc:sldMk cId="44573635" sldId="481"/>
            <ac:inkMk id="11" creationId="{45651D9A-624A-FE42-BD48-BCC6F41F36AA}"/>
          </ac:inkMkLst>
        </pc:inkChg>
        <pc:inkChg chg="add del">
          <ac:chgData name="pavlos protopapas" userId="74894_tp_dropbox" providerId="OAuth2" clId="{9FDDBE9B-B937-EC41-A5EB-4D8DF32A1920}" dt="2020-06-21T18:50:21.504" v="92"/>
          <ac:inkMkLst>
            <pc:docMk/>
            <pc:sldMk cId="44573635" sldId="481"/>
            <ac:inkMk id="12" creationId="{6906B07F-BC21-9149-8767-A9AD5DE709DB}"/>
          </ac:inkMkLst>
        </pc:inkChg>
        <pc:inkChg chg="add del">
          <ac:chgData name="pavlos protopapas" userId="74894_tp_dropbox" providerId="OAuth2" clId="{9FDDBE9B-B937-EC41-A5EB-4D8DF32A1920}" dt="2020-06-21T18:50:21.514" v="93"/>
          <ac:inkMkLst>
            <pc:docMk/>
            <pc:sldMk cId="44573635" sldId="481"/>
            <ac:inkMk id="13" creationId="{B90B16BB-87E7-4047-AEEE-C96DE44091A2}"/>
          </ac:inkMkLst>
        </pc:inkChg>
        <pc:inkChg chg="add del">
          <ac:chgData name="pavlos protopapas" userId="74894_tp_dropbox" providerId="OAuth2" clId="{9FDDBE9B-B937-EC41-A5EB-4D8DF32A1920}" dt="2020-06-21T18:50:21.541" v="101"/>
          <ac:inkMkLst>
            <pc:docMk/>
            <pc:sldMk cId="44573635" sldId="481"/>
            <ac:inkMk id="14" creationId="{B7006BEA-3CD4-BC4A-B019-FFE81B699B64}"/>
          </ac:inkMkLst>
        </pc:inkChg>
        <pc:inkChg chg="add del">
          <ac:chgData name="pavlos protopapas" userId="74894_tp_dropbox" providerId="OAuth2" clId="{9FDDBE9B-B937-EC41-A5EB-4D8DF32A1920}" dt="2020-06-21T18:50:21.556" v="109"/>
          <ac:inkMkLst>
            <pc:docMk/>
            <pc:sldMk cId="44573635" sldId="481"/>
            <ac:inkMk id="15" creationId="{F2C5D570-209C-1046-BB5C-BDAA2FFC3533}"/>
          </ac:inkMkLst>
        </pc:inkChg>
        <pc:inkChg chg="add del topLvl">
          <ac:chgData name="pavlos protopapas" userId="74894_tp_dropbox" providerId="OAuth2" clId="{9FDDBE9B-B937-EC41-A5EB-4D8DF32A1920}" dt="2020-06-21T18:50:21.553" v="106"/>
          <ac:inkMkLst>
            <pc:docMk/>
            <pc:sldMk cId="44573635" sldId="481"/>
            <ac:inkMk id="16" creationId="{B1E7E2A0-EEDA-5846-A528-8A267FB679DA}"/>
          </ac:inkMkLst>
        </pc:inkChg>
        <pc:inkChg chg="add del">
          <ac:chgData name="pavlos protopapas" userId="74894_tp_dropbox" providerId="OAuth2" clId="{9FDDBE9B-B937-EC41-A5EB-4D8DF32A1920}" dt="2020-06-21T18:50:21.531" v="97"/>
          <ac:inkMkLst>
            <pc:docMk/>
            <pc:sldMk cId="44573635" sldId="481"/>
            <ac:inkMk id="17" creationId="{5D57E02A-C981-5F4D-9A4B-DF45BC552187}"/>
          </ac:inkMkLst>
        </pc:inkChg>
        <pc:inkChg chg="add del">
          <ac:chgData name="pavlos protopapas" userId="74894_tp_dropbox" providerId="OAuth2" clId="{9FDDBE9B-B937-EC41-A5EB-4D8DF32A1920}" dt="2020-06-21T18:50:21.525" v="95"/>
          <ac:inkMkLst>
            <pc:docMk/>
            <pc:sldMk cId="44573635" sldId="481"/>
            <ac:inkMk id="18" creationId="{5A0C6920-9CFF-1740-BC89-1AE9637170C9}"/>
          </ac:inkMkLst>
        </pc:inkChg>
        <pc:inkChg chg="add del">
          <ac:chgData name="pavlos protopapas" userId="74894_tp_dropbox" providerId="OAuth2" clId="{9FDDBE9B-B937-EC41-A5EB-4D8DF32A1920}" dt="2020-06-21T18:50:21.528" v="96"/>
          <ac:inkMkLst>
            <pc:docMk/>
            <pc:sldMk cId="44573635" sldId="481"/>
            <ac:inkMk id="19" creationId="{6E2B979A-B3A3-0C4E-B3F1-68B702F6ADA9}"/>
          </ac:inkMkLst>
        </pc:inkChg>
        <pc:inkChg chg="add del topLvl">
          <ac:chgData name="pavlos protopapas" userId="74894_tp_dropbox" providerId="OAuth2" clId="{9FDDBE9B-B937-EC41-A5EB-4D8DF32A1920}" dt="2020-06-21T18:50:21.554" v="107"/>
          <ac:inkMkLst>
            <pc:docMk/>
            <pc:sldMk cId="44573635" sldId="481"/>
            <ac:inkMk id="20" creationId="{4B46F478-1202-5349-A0EB-ABFC9A3F737B}"/>
          </ac:inkMkLst>
        </pc:inkChg>
        <pc:inkChg chg="add del">
          <ac:chgData name="pavlos protopapas" userId="74894_tp_dropbox" providerId="OAuth2" clId="{9FDDBE9B-B937-EC41-A5EB-4D8DF32A1920}" dt="2020-06-21T18:50:21.533" v="98"/>
          <ac:inkMkLst>
            <pc:docMk/>
            <pc:sldMk cId="44573635" sldId="481"/>
            <ac:inkMk id="21" creationId="{34D73C52-C634-A447-B8C1-6477584616F1}"/>
          </ac:inkMkLst>
        </pc:inkChg>
        <pc:inkChg chg="add del topLvl">
          <ac:chgData name="pavlos protopapas" userId="74894_tp_dropbox" providerId="OAuth2" clId="{9FDDBE9B-B937-EC41-A5EB-4D8DF32A1920}" dt="2020-06-21T18:50:21.555" v="108"/>
          <ac:inkMkLst>
            <pc:docMk/>
            <pc:sldMk cId="44573635" sldId="481"/>
            <ac:inkMk id="22" creationId="{BFB317AD-321F-0642-9EF6-7806FC02C834}"/>
          </ac:inkMkLst>
        </pc:inkChg>
        <pc:inkChg chg="add del topLvl">
          <ac:chgData name="pavlos protopapas" userId="74894_tp_dropbox" providerId="OAuth2" clId="{9FDDBE9B-B937-EC41-A5EB-4D8DF32A1920}" dt="2020-06-21T18:50:21.547" v="103"/>
          <ac:inkMkLst>
            <pc:docMk/>
            <pc:sldMk cId="44573635" sldId="481"/>
            <ac:inkMk id="23" creationId="{55CF0F69-0FC0-C94A-956C-C7141DC1E419}"/>
          </ac:inkMkLst>
        </pc:inkChg>
      </pc:sldChg>
      <pc:sldChg chg="addSp">
        <pc:chgData name="pavlos protopapas" userId="74894_tp_dropbox" providerId="OAuth2" clId="{9FDDBE9B-B937-EC41-A5EB-4D8DF32A1920}" dt="2020-06-21T18:51:26.393" v="129"/>
        <pc:sldMkLst>
          <pc:docMk/>
          <pc:sldMk cId="3051980958" sldId="487"/>
        </pc:sldMkLst>
        <pc:grpChg chg="add">
          <ac:chgData name="pavlos protopapas" userId="74894_tp_dropbox" providerId="OAuth2" clId="{9FDDBE9B-B937-EC41-A5EB-4D8DF32A1920}" dt="2020-06-21T18:51:26.393" v="129"/>
          <ac:grpSpMkLst>
            <pc:docMk/>
            <pc:sldMk cId="3051980958" sldId="487"/>
            <ac:grpSpMk id="25" creationId="{7FA7D5FC-F0AB-E445-BCA0-59FA06A92FBA}"/>
          </ac:grpSpMkLst>
        </pc:grpChg>
        <pc:inkChg chg="add">
          <ac:chgData name="pavlos protopapas" userId="74894_tp_dropbox" providerId="OAuth2" clId="{9FDDBE9B-B937-EC41-A5EB-4D8DF32A1920}" dt="2020-06-21T18:51:17.508" v="112"/>
          <ac:inkMkLst>
            <pc:docMk/>
            <pc:sldMk cId="3051980958" sldId="487"/>
            <ac:inkMk id="5" creationId="{D4EB10A5-09B8-0C44-900B-BF4E13266ACC}"/>
          </ac:inkMkLst>
        </pc:inkChg>
        <pc:inkChg chg="add">
          <ac:chgData name="pavlos protopapas" userId="74894_tp_dropbox" providerId="OAuth2" clId="{9FDDBE9B-B937-EC41-A5EB-4D8DF32A1920}" dt="2020-06-21T18:51:17.843" v="113"/>
          <ac:inkMkLst>
            <pc:docMk/>
            <pc:sldMk cId="3051980958" sldId="487"/>
            <ac:inkMk id="9" creationId="{F2948AC8-A00A-0D4F-B166-0C3D475CEB3C}"/>
          </ac:inkMkLst>
        </pc:inkChg>
        <pc:inkChg chg="add">
          <ac:chgData name="pavlos protopapas" userId="74894_tp_dropbox" providerId="OAuth2" clId="{9FDDBE9B-B937-EC41-A5EB-4D8DF32A1920}" dt="2020-06-21T18:51:17.974" v="114"/>
          <ac:inkMkLst>
            <pc:docMk/>
            <pc:sldMk cId="3051980958" sldId="487"/>
            <ac:inkMk id="10" creationId="{900901E7-2E61-3441-A73D-A4F963125DCF}"/>
          </ac:inkMkLst>
        </pc:inkChg>
        <pc:inkChg chg="add">
          <ac:chgData name="pavlos protopapas" userId="74894_tp_dropbox" providerId="OAuth2" clId="{9FDDBE9B-B937-EC41-A5EB-4D8DF32A1920}" dt="2020-06-21T18:51:18.230" v="115"/>
          <ac:inkMkLst>
            <pc:docMk/>
            <pc:sldMk cId="3051980958" sldId="487"/>
            <ac:inkMk id="11" creationId="{79298AF9-DCD4-FD41-B1B8-196AE1472998}"/>
          </ac:inkMkLst>
        </pc:inkChg>
        <pc:inkChg chg="add">
          <ac:chgData name="pavlos protopapas" userId="74894_tp_dropbox" providerId="OAuth2" clId="{9FDDBE9B-B937-EC41-A5EB-4D8DF32A1920}" dt="2020-06-21T18:51:18.583" v="116"/>
          <ac:inkMkLst>
            <pc:docMk/>
            <pc:sldMk cId="3051980958" sldId="487"/>
            <ac:inkMk id="12" creationId="{894C3495-1BF3-E64A-8891-6E7BE07162D5}"/>
          </ac:inkMkLst>
        </pc:inkChg>
        <pc:inkChg chg="add">
          <ac:chgData name="pavlos protopapas" userId="74894_tp_dropbox" providerId="OAuth2" clId="{9FDDBE9B-B937-EC41-A5EB-4D8DF32A1920}" dt="2020-06-21T18:51:18.846" v="117"/>
          <ac:inkMkLst>
            <pc:docMk/>
            <pc:sldMk cId="3051980958" sldId="487"/>
            <ac:inkMk id="13" creationId="{78A3D9BB-90F9-D047-81FE-9C25DA0AF8A9}"/>
          </ac:inkMkLst>
        </pc:inkChg>
        <pc:inkChg chg="add">
          <ac:chgData name="pavlos protopapas" userId="74894_tp_dropbox" providerId="OAuth2" clId="{9FDDBE9B-B937-EC41-A5EB-4D8DF32A1920}" dt="2020-06-21T18:51:19.183" v="118"/>
          <ac:inkMkLst>
            <pc:docMk/>
            <pc:sldMk cId="3051980958" sldId="487"/>
            <ac:inkMk id="14" creationId="{571FDA4D-A3DD-0F46-A52B-5BCCF0AA8759}"/>
          </ac:inkMkLst>
        </pc:inkChg>
        <pc:inkChg chg="add">
          <ac:chgData name="pavlos protopapas" userId="74894_tp_dropbox" providerId="OAuth2" clId="{9FDDBE9B-B937-EC41-A5EB-4D8DF32A1920}" dt="2020-06-21T18:51:20.272" v="119"/>
          <ac:inkMkLst>
            <pc:docMk/>
            <pc:sldMk cId="3051980958" sldId="487"/>
            <ac:inkMk id="15" creationId="{76AC185D-2AAB-ED4D-99E7-968777EE0D9C}"/>
          </ac:inkMkLst>
        </pc:inkChg>
        <pc:inkChg chg="add">
          <ac:chgData name="pavlos protopapas" userId="74894_tp_dropbox" providerId="OAuth2" clId="{9FDDBE9B-B937-EC41-A5EB-4D8DF32A1920}" dt="2020-06-21T18:51:20.734" v="120"/>
          <ac:inkMkLst>
            <pc:docMk/>
            <pc:sldMk cId="3051980958" sldId="487"/>
            <ac:inkMk id="16" creationId="{42B411A3-0927-0B4B-A902-894421EF4479}"/>
          </ac:inkMkLst>
        </pc:inkChg>
        <pc:inkChg chg="add">
          <ac:chgData name="pavlos protopapas" userId="74894_tp_dropbox" providerId="OAuth2" clId="{9FDDBE9B-B937-EC41-A5EB-4D8DF32A1920}" dt="2020-06-21T18:51:21.189" v="121"/>
          <ac:inkMkLst>
            <pc:docMk/>
            <pc:sldMk cId="3051980958" sldId="487"/>
            <ac:inkMk id="17" creationId="{2F5736B5-6888-B140-93A6-ED991D4A890A}"/>
          </ac:inkMkLst>
        </pc:inkChg>
        <pc:inkChg chg="add">
          <ac:chgData name="pavlos protopapas" userId="74894_tp_dropbox" providerId="OAuth2" clId="{9FDDBE9B-B937-EC41-A5EB-4D8DF32A1920}" dt="2020-06-21T18:51:21.444" v="122"/>
          <ac:inkMkLst>
            <pc:docMk/>
            <pc:sldMk cId="3051980958" sldId="487"/>
            <ac:inkMk id="18" creationId="{9DEB4498-6BEE-D048-8E71-2CDACAEC1BE8}"/>
          </ac:inkMkLst>
        </pc:inkChg>
        <pc:inkChg chg="add">
          <ac:chgData name="pavlos protopapas" userId="74894_tp_dropbox" providerId="OAuth2" clId="{9FDDBE9B-B937-EC41-A5EB-4D8DF32A1920}" dt="2020-06-21T18:51:21.787" v="123"/>
          <ac:inkMkLst>
            <pc:docMk/>
            <pc:sldMk cId="3051980958" sldId="487"/>
            <ac:inkMk id="19" creationId="{6345D0F6-31CD-DF4D-93D1-B3D301EE0DDD}"/>
          </ac:inkMkLst>
        </pc:inkChg>
        <pc:inkChg chg="add">
          <ac:chgData name="pavlos protopapas" userId="74894_tp_dropbox" providerId="OAuth2" clId="{9FDDBE9B-B937-EC41-A5EB-4D8DF32A1920}" dt="2020-06-21T18:51:22.341" v="124"/>
          <ac:inkMkLst>
            <pc:docMk/>
            <pc:sldMk cId="3051980958" sldId="487"/>
            <ac:inkMk id="20" creationId="{7783C12A-2563-D944-9BDC-C0BC9255B68A}"/>
          </ac:inkMkLst>
        </pc:inkChg>
        <pc:inkChg chg="add">
          <ac:chgData name="pavlos protopapas" userId="74894_tp_dropbox" providerId="OAuth2" clId="{9FDDBE9B-B937-EC41-A5EB-4D8DF32A1920}" dt="2020-06-21T18:51:22.695" v="125"/>
          <ac:inkMkLst>
            <pc:docMk/>
            <pc:sldMk cId="3051980958" sldId="487"/>
            <ac:inkMk id="21" creationId="{57465C2A-BCAC-EA40-8A4E-7030701B3246}"/>
          </ac:inkMkLst>
        </pc:inkChg>
        <pc:inkChg chg="add">
          <ac:chgData name="pavlos protopapas" userId="74894_tp_dropbox" providerId="OAuth2" clId="{9FDDBE9B-B937-EC41-A5EB-4D8DF32A1920}" dt="2020-06-21T18:51:23.038" v="126"/>
          <ac:inkMkLst>
            <pc:docMk/>
            <pc:sldMk cId="3051980958" sldId="487"/>
            <ac:inkMk id="22" creationId="{D380AE93-85D0-A441-8DA5-F53312F38E04}"/>
          </ac:inkMkLst>
        </pc:inkChg>
        <pc:inkChg chg="add">
          <ac:chgData name="pavlos protopapas" userId="74894_tp_dropbox" providerId="OAuth2" clId="{9FDDBE9B-B937-EC41-A5EB-4D8DF32A1920}" dt="2020-06-21T18:51:23.476" v="127"/>
          <ac:inkMkLst>
            <pc:docMk/>
            <pc:sldMk cId="3051980958" sldId="487"/>
            <ac:inkMk id="23" creationId="{70784F84-6EF2-344C-9CCA-666D21617497}"/>
          </ac:inkMkLst>
        </pc:inkChg>
        <pc:inkChg chg="add">
          <ac:chgData name="pavlos protopapas" userId="74894_tp_dropbox" providerId="OAuth2" clId="{9FDDBE9B-B937-EC41-A5EB-4D8DF32A1920}" dt="2020-06-21T18:51:25.493" v="128"/>
          <ac:inkMkLst>
            <pc:docMk/>
            <pc:sldMk cId="3051980958" sldId="487"/>
            <ac:inkMk id="24" creationId="{536CC9D4-FDF8-D54A-880C-75D6146EAE86}"/>
          </ac:inkMkLst>
        </pc:inkChg>
      </pc:sldChg>
      <pc:sldChg chg="addSp delSp">
        <pc:chgData name="pavlos protopapas" userId="74894_tp_dropbox" providerId="OAuth2" clId="{9FDDBE9B-B937-EC41-A5EB-4D8DF32A1920}" dt="2020-06-21T18:51:55.299" v="134"/>
        <pc:sldMkLst>
          <pc:docMk/>
          <pc:sldMk cId="735405380" sldId="490"/>
        </pc:sldMkLst>
        <pc:grpChg chg="add del">
          <ac:chgData name="pavlos protopapas" userId="74894_tp_dropbox" providerId="OAuth2" clId="{9FDDBE9B-B937-EC41-A5EB-4D8DF32A1920}" dt="2020-06-21T18:51:55.294" v="133"/>
          <ac:grpSpMkLst>
            <pc:docMk/>
            <pc:sldMk cId="735405380" sldId="490"/>
            <ac:grpSpMk id="7" creationId="{32D9360C-292F-C846-A4FE-7FD14AE1F806}"/>
          </ac:grpSpMkLst>
        </pc:grpChg>
        <pc:inkChg chg="add del topLvl">
          <ac:chgData name="pavlos protopapas" userId="74894_tp_dropbox" providerId="OAuth2" clId="{9FDDBE9B-B937-EC41-A5EB-4D8DF32A1920}" dt="2020-06-21T18:51:55.299" v="134"/>
          <ac:inkMkLst>
            <pc:docMk/>
            <pc:sldMk cId="735405380" sldId="490"/>
            <ac:inkMk id="5" creationId="{51403BD7-4A6E-D740-9E75-08A175A2CA6E}"/>
          </ac:inkMkLst>
        </pc:inkChg>
        <pc:inkChg chg="add del topLvl">
          <ac:chgData name="pavlos protopapas" userId="74894_tp_dropbox" providerId="OAuth2" clId="{9FDDBE9B-B937-EC41-A5EB-4D8DF32A1920}" dt="2020-06-21T18:51:55.294" v="133"/>
          <ac:inkMkLst>
            <pc:docMk/>
            <pc:sldMk cId="735405380" sldId="490"/>
            <ac:inkMk id="6" creationId="{F60B9BAE-3A30-5444-9396-68EFE87B061C}"/>
          </ac:inkMkLst>
        </pc:inkChg>
      </pc:sldChg>
      <pc:sldChg chg="addSp">
        <pc:chgData name="pavlos protopapas" userId="74894_tp_dropbox" providerId="OAuth2" clId="{9FDDBE9B-B937-EC41-A5EB-4D8DF32A1920}" dt="2020-06-21T18:52:12.804" v="146"/>
        <pc:sldMkLst>
          <pc:docMk/>
          <pc:sldMk cId="3971204713" sldId="491"/>
        </pc:sldMkLst>
        <pc:grpChg chg="add">
          <ac:chgData name="pavlos protopapas" userId="74894_tp_dropbox" providerId="OAuth2" clId="{9FDDBE9B-B937-EC41-A5EB-4D8DF32A1920}" dt="2020-06-21T18:52:12.804" v="146"/>
          <ac:grpSpMkLst>
            <pc:docMk/>
            <pc:sldMk cId="3971204713" sldId="491"/>
            <ac:grpSpMk id="16" creationId="{1D000EE0-3838-7A48-9290-F423E2AC93FE}"/>
          </ac:grpSpMkLst>
        </pc:grpChg>
        <pc:inkChg chg="add">
          <ac:chgData name="pavlos protopapas" userId="74894_tp_dropbox" providerId="OAuth2" clId="{9FDDBE9B-B937-EC41-A5EB-4D8DF32A1920}" dt="2020-06-21T18:52:07.128" v="135"/>
          <ac:inkMkLst>
            <pc:docMk/>
            <pc:sldMk cId="3971204713" sldId="491"/>
            <ac:inkMk id="5" creationId="{383C3FDE-C39A-1B44-AAEA-5F92B9842D30}"/>
          </ac:inkMkLst>
        </pc:inkChg>
        <pc:inkChg chg="add">
          <ac:chgData name="pavlos protopapas" userId="74894_tp_dropbox" providerId="OAuth2" clId="{9FDDBE9B-B937-EC41-A5EB-4D8DF32A1920}" dt="2020-06-21T18:52:07.274" v="136"/>
          <ac:inkMkLst>
            <pc:docMk/>
            <pc:sldMk cId="3971204713" sldId="491"/>
            <ac:inkMk id="6" creationId="{0FABFF60-D0FB-1447-9283-760A2573E5B0}"/>
          </ac:inkMkLst>
        </pc:inkChg>
        <pc:inkChg chg="add">
          <ac:chgData name="pavlos protopapas" userId="74894_tp_dropbox" providerId="OAuth2" clId="{9FDDBE9B-B937-EC41-A5EB-4D8DF32A1920}" dt="2020-06-21T18:52:07.869" v="137"/>
          <ac:inkMkLst>
            <pc:docMk/>
            <pc:sldMk cId="3971204713" sldId="491"/>
            <ac:inkMk id="7" creationId="{C2D4837D-F671-D949-A25A-EAE82810FE47}"/>
          </ac:inkMkLst>
        </pc:inkChg>
        <pc:inkChg chg="add">
          <ac:chgData name="pavlos protopapas" userId="74894_tp_dropbox" providerId="OAuth2" clId="{9FDDBE9B-B937-EC41-A5EB-4D8DF32A1920}" dt="2020-06-21T18:52:08.320" v="138"/>
          <ac:inkMkLst>
            <pc:docMk/>
            <pc:sldMk cId="3971204713" sldId="491"/>
            <ac:inkMk id="8" creationId="{FC453B10-7B12-EA48-B7EC-BDA2E830637A}"/>
          </ac:inkMkLst>
        </pc:inkChg>
        <pc:inkChg chg="add">
          <ac:chgData name="pavlos protopapas" userId="74894_tp_dropbox" providerId="OAuth2" clId="{9FDDBE9B-B937-EC41-A5EB-4D8DF32A1920}" dt="2020-06-21T18:52:08.925" v="139"/>
          <ac:inkMkLst>
            <pc:docMk/>
            <pc:sldMk cId="3971204713" sldId="491"/>
            <ac:inkMk id="9" creationId="{C8A0CFD5-972F-E44D-8361-8D326D5DBEDA}"/>
          </ac:inkMkLst>
        </pc:inkChg>
        <pc:inkChg chg="add">
          <ac:chgData name="pavlos protopapas" userId="74894_tp_dropbox" providerId="OAuth2" clId="{9FDDBE9B-B937-EC41-A5EB-4D8DF32A1920}" dt="2020-06-21T18:52:09.330" v="140"/>
          <ac:inkMkLst>
            <pc:docMk/>
            <pc:sldMk cId="3971204713" sldId="491"/>
            <ac:inkMk id="10" creationId="{48365323-31C0-E643-AAA2-0E8AD22B8992}"/>
          </ac:inkMkLst>
        </pc:inkChg>
        <pc:inkChg chg="add">
          <ac:chgData name="pavlos protopapas" userId="74894_tp_dropbox" providerId="OAuth2" clId="{9FDDBE9B-B937-EC41-A5EB-4D8DF32A1920}" dt="2020-06-21T18:52:09.527" v="141"/>
          <ac:inkMkLst>
            <pc:docMk/>
            <pc:sldMk cId="3971204713" sldId="491"/>
            <ac:inkMk id="11" creationId="{B7C75EBD-5D35-6241-A3A3-84B591E9FDAB}"/>
          </ac:inkMkLst>
        </pc:inkChg>
        <pc:inkChg chg="add">
          <ac:chgData name="pavlos protopapas" userId="74894_tp_dropbox" providerId="OAuth2" clId="{9FDDBE9B-B937-EC41-A5EB-4D8DF32A1920}" dt="2020-06-21T18:52:09.731" v="142"/>
          <ac:inkMkLst>
            <pc:docMk/>
            <pc:sldMk cId="3971204713" sldId="491"/>
            <ac:inkMk id="12" creationId="{3A5CEEC1-0919-8743-89FD-EBAB4C98FCEC}"/>
          </ac:inkMkLst>
        </pc:inkChg>
        <pc:inkChg chg="add">
          <ac:chgData name="pavlos protopapas" userId="74894_tp_dropbox" providerId="OAuth2" clId="{9FDDBE9B-B937-EC41-A5EB-4D8DF32A1920}" dt="2020-06-21T18:52:10.319" v="143"/>
          <ac:inkMkLst>
            <pc:docMk/>
            <pc:sldMk cId="3971204713" sldId="491"/>
            <ac:inkMk id="13" creationId="{F4095456-680C-DE47-9637-729171AFDF0A}"/>
          </ac:inkMkLst>
        </pc:inkChg>
        <pc:inkChg chg="add">
          <ac:chgData name="pavlos protopapas" userId="74894_tp_dropbox" providerId="OAuth2" clId="{9FDDBE9B-B937-EC41-A5EB-4D8DF32A1920}" dt="2020-06-21T18:52:10.684" v="144"/>
          <ac:inkMkLst>
            <pc:docMk/>
            <pc:sldMk cId="3971204713" sldId="491"/>
            <ac:inkMk id="14" creationId="{D67FD4DC-BB4D-A748-9CD4-BA9A33A7ECF7}"/>
          </ac:inkMkLst>
        </pc:inkChg>
        <pc:inkChg chg="add">
          <ac:chgData name="pavlos protopapas" userId="74894_tp_dropbox" providerId="OAuth2" clId="{9FDDBE9B-B937-EC41-A5EB-4D8DF32A1920}" dt="2020-06-21T18:52:11.865" v="145"/>
          <ac:inkMkLst>
            <pc:docMk/>
            <pc:sldMk cId="3971204713" sldId="491"/>
            <ac:inkMk id="15" creationId="{C46FA688-3DE0-4949-8DC7-8B61342DD633}"/>
          </ac:inkMkLst>
        </pc:inkChg>
      </pc:sldChg>
      <pc:sldChg chg="addSp">
        <pc:chgData name="pavlos protopapas" userId="74894_tp_dropbox" providerId="OAuth2" clId="{9FDDBE9B-B937-EC41-A5EB-4D8DF32A1920}" dt="2020-06-21T18:52:49.958" v="185"/>
        <pc:sldMkLst>
          <pc:docMk/>
          <pc:sldMk cId="382173888" sldId="493"/>
        </pc:sldMkLst>
        <pc:grpChg chg="add">
          <ac:chgData name="pavlos protopapas" userId="74894_tp_dropbox" providerId="OAuth2" clId="{9FDDBE9B-B937-EC41-A5EB-4D8DF32A1920}" dt="2020-06-21T18:52:49.958" v="185"/>
          <ac:grpSpMkLst>
            <pc:docMk/>
            <pc:sldMk cId="382173888" sldId="493"/>
            <ac:grpSpMk id="45" creationId="{B5907F2C-D690-404A-B2EB-5B4A770BE52A}"/>
          </ac:grpSpMkLst>
        </pc:grpChg>
        <pc:inkChg chg="add">
          <ac:chgData name="pavlos protopapas" userId="74894_tp_dropbox" providerId="OAuth2" clId="{9FDDBE9B-B937-EC41-A5EB-4D8DF32A1920}" dt="2020-06-21T18:52:36.678" v="147"/>
          <ac:inkMkLst>
            <pc:docMk/>
            <pc:sldMk cId="382173888" sldId="493"/>
            <ac:inkMk id="6" creationId="{9F652165-35C4-654A-B420-7E572E76AA4A}"/>
          </ac:inkMkLst>
        </pc:inkChg>
        <pc:inkChg chg="add">
          <ac:chgData name="pavlos protopapas" userId="74894_tp_dropbox" providerId="OAuth2" clId="{9FDDBE9B-B937-EC41-A5EB-4D8DF32A1920}" dt="2020-06-21T18:52:36.839" v="148"/>
          <ac:inkMkLst>
            <pc:docMk/>
            <pc:sldMk cId="382173888" sldId="493"/>
            <ac:inkMk id="7" creationId="{E0EE84A8-7D43-E746-A550-590132EFCE59}"/>
          </ac:inkMkLst>
        </pc:inkChg>
        <pc:inkChg chg="add">
          <ac:chgData name="pavlos protopapas" userId="74894_tp_dropbox" providerId="OAuth2" clId="{9FDDBE9B-B937-EC41-A5EB-4D8DF32A1920}" dt="2020-06-21T18:52:37.095" v="149"/>
          <ac:inkMkLst>
            <pc:docMk/>
            <pc:sldMk cId="382173888" sldId="493"/>
            <ac:inkMk id="8" creationId="{F66F8468-FF70-E747-B144-5FFD0AF927E5}"/>
          </ac:inkMkLst>
        </pc:inkChg>
        <pc:inkChg chg="add">
          <ac:chgData name="pavlos protopapas" userId="74894_tp_dropbox" providerId="OAuth2" clId="{9FDDBE9B-B937-EC41-A5EB-4D8DF32A1920}" dt="2020-06-21T18:52:37.407" v="150"/>
          <ac:inkMkLst>
            <pc:docMk/>
            <pc:sldMk cId="382173888" sldId="493"/>
            <ac:inkMk id="9" creationId="{F05DBA22-7929-2845-9045-3C773CE242CD}"/>
          </ac:inkMkLst>
        </pc:inkChg>
        <pc:inkChg chg="add">
          <ac:chgData name="pavlos protopapas" userId="74894_tp_dropbox" providerId="OAuth2" clId="{9FDDBE9B-B937-EC41-A5EB-4D8DF32A1920}" dt="2020-06-21T18:52:37.637" v="151"/>
          <ac:inkMkLst>
            <pc:docMk/>
            <pc:sldMk cId="382173888" sldId="493"/>
            <ac:inkMk id="11" creationId="{A210DF09-E03A-314F-9879-7DC982607B6C}"/>
          </ac:inkMkLst>
        </pc:inkChg>
        <pc:inkChg chg="add">
          <ac:chgData name="pavlos protopapas" userId="74894_tp_dropbox" providerId="OAuth2" clId="{9FDDBE9B-B937-EC41-A5EB-4D8DF32A1920}" dt="2020-06-21T18:52:37.970" v="152"/>
          <ac:inkMkLst>
            <pc:docMk/>
            <pc:sldMk cId="382173888" sldId="493"/>
            <ac:inkMk id="12" creationId="{380DDF6E-983F-9C41-AD64-F3F99FBA6F6E}"/>
          </ac:inkMkLst>
        </pc:inkChg>
        <pc:inkChg chg="add">
          <ac:chgData name="pavlos protopapas" userId="74894_tp_dropbox" providerId="OAuth2" clId="{9FDDBE9B-B937-EC41-A5EB-4D8DF32A1920}" dt="2020-06-21T18:52:38.332" v="153"/>
          <ac:inkMkLst>
            <pc:docMk/>
            <pc:sldMk cId="382173888" sldId="493"/>
            <ac:inkMk id="13" creationId="{49E50AC5-5372-434A-B4F2-1B4129D395BF}"/>
          </ac:inkMkLst>
        </pc:inkChg>
        <pc:inkChg chg="add">
          <ac:chgData name="pavlos protopapas" userId="74894_tp_dropbox" providerId="OAuth2" clId="{9FDDBE9B-B937-EC41-A5EB-4D8DF32A1920}" dt="2020-06-21T18:52:38.833" v="154"/>
          <ac:inkMkLst>
            <pc:docMk/>
            <pc:sldMk cId="382173888" sldId="493"/>
            <ac:inkMk id="14" creationId="{77DEF9B1-77D6-3D4C-A956-9DB69DBA29B5}"/>
          </ac:inkMkLst>
        </pc:inkChg>
        <pc:inkChg chg="add">
          <ac:chgData name="pavlos protopapas" userId="74894_tp_dropbox" providerId="OAuth2" clId="{9FDDBE9B-B937-EC41-A5EB-4D8DF32A1920}" dt="2020-06-21T18:52:39.288" v="155"/>
          <ac:inkMkLst>
            <pc:docMk/>
            <pc:sldMk cId="382173888" sldId="493"/>
            <ac:inkMk id="15" creationId="{EAE5FA4F-DC5E-6349-8188-E9601E368386}"/>
          </ac:inkMkLst>
        </pc:inkChg>
        <pc:inkChg chg="add">
          <ac:chgData name="pavlos protopapas" userId="74894_tp_dropbox" providerId="OAuth2" clId="{9FDDBE9B-B937-EC41-A5EB-4D8DF32A1920}" dt="2020-06-21T18:52:39.462" v="156"/>
          <ac:inkMkLst>
            <pc:docMk/>
            <pc:sldMk cId="382173888" sldId="493"/>
            <ac:inkMk id="16" creationId="{4A8884FF-7DD3-D84B-A8DD-6C579A74D9A6}"/>
          </ac:inkMkLst>
        </pc:inkChg>
        <pc:inkChg chg="add">
          <ac:chgData name="pavlos protopapas" userId="74894_tp_dropbox" providerId="OAuth2" clId="{9FDDBE9B-B937-EC41-A5EB-4D8DF32A1920}" dt="2020-06-21T18:52:39.683" v="157"/>
          <ac:inkMkLst>
            <pc:docMk/>
            <pc:sldMk cId="382173888" sldId="493"/>
            <ac:inkMk id="17" creationId="{01A25E0D-0117-074C-AC0D-5126B4E226FF}"/>
          </ac:inkMkLst>
        </pc:inkChg>
        <pc:inkChg chg="add">
          <ac:chgData name="pavlos protopapas" userId="74894_tp_dropbox" providerId="OAuth2" clId="{9FDDBE9B-B937-EC41-A5EB-4D8DF32A1920}" dt="2020-06-21T18:52:39.913" v="158"/>
          <ac:inkMkLst>
            <pc:docMk/>
            <pc:sldMk cId="382173888" sldId="493"/>
            <ac:inkMk id="18" creationId="{AB0CC11A-D703-6944-A732-C637FD3DF739}"/>
          </ac:inkMkLst>
        </pc:inkChg>
        <pc:inkChg chg="add">
          <ac:chgData name="pavlos protopapas" userId="74894_tp_dropbox" providerId="OAuth2" clId="{9FDDBE9B-B937-EC41-A5EB-4D8DF32A1920}" dt="2020-06-21T18:52:40.283" v="159"/>
          <ac:inkMkLst>
            <pc:docMk/>
            <pc:sldMk cId="382173888" sldId="493"/>
            <ac:inkMk id="19" creationId="{31C57A2C-B1D9-094A-9B58-B0E3FBCE30E1}"/>
          </ac:inkMkLst>
        </pc:inkChg>
        <pc:inkChg chg="add">
          <ac:chgData name="pavlos protopapas" userId="74894_tp_dropbox" providerId="OAuth2" clId="{9FDDBE9B-B937-EC41-A5EB-4D8DF32A1920}" dt="2020-06-21T18:52:40.521" v="160"/>
          <ac:inkMkLst>
            <pc:docMk/>
            <pc:sldMk cId="382173888" sldId="493"/>
            <ac:inkMk id="20" creationId="{6BF148BA-0E0C-8941-B366-C59307C4EFD6}"/>
          </ac:inkMkLst>
        </pc:inkChg>
        <pc:inkChg chg="add">
          <ac:chgData name="pavlos protopapas" userId="74894_tp_dropbox" providerId="OAuth2" clId="{9FDDBE9B-B937-EC41-A5EB-4D8DF32A1920}" dt="2020-06-21T18:52:40.758" v="161"/>
          <ac:inkMkLst>
            <pc:docMk/>
            <pc:sldMk cId="382173888" sldId="493"/>
            <ac:inkMk id="21" creationId="{F6AECA5E-ED65-4443-8679-E6B7EF5B1DB2}"/>
          </ac:inkMkLst>
        </pc:inkChg>
        <pc:inkChg chg="add">
          <ac:chgData name="pavlos protopapas" userId="74894_tp_dropbox" providerId="OAuth2" clId="{9FDDBE9B-B937-EC41-A5EB-4D8DF32A1920}" dt="2020-06-21T18:52:40.929" v="162"/>
          <ac:inkMkLst>
            <pc:docMk/>
            <pc:sldMk cId="382173888" sldId="493"/>
            <ac:inkMk id="22" creationId="{08068B53-FA2B-8348-80B5-437F287CB504}"/>
          </ac:inkMkLst>
        </pc:inkChg>
        <pc:inkChg chg="add">
          <ac:chgData name="pavlos protopapas" userId="74894_tp_dropbox" providerId="OAuth2" clId="{9FDDBE9B-B937-EC41-A5EB-4D8DF32A1920}" dt="2020-06-21T18:52:41.909" v="163"/>
          <ac:inkMkLst>
            <pc:docMk/>
            <pc:sldMk cId="382173888" sldId="493"/>
            <ac:inkMk id="23" creationId="{D67D6D73-85BD-7E46-AC50-351FF94BA3BF}"/>
          </ac:inkMkLst>
        </pc:inkChg>
        <pc:inkChg chg="add">
          <ac:chgData name="pavlos protopapas" userId="74894_tp_dropbox" providerId="OAuth2" clId="{9FDDBE9B-B937-EC41-A5EB-4D8DF32A1920}" dt="2020-06-21T18:52:42.289" v="164"/>
          <ac:inkMkLst>
            <pc:docMk/>
            <pc:sldMk cId="382173888" sldId="493"/>
            <ac:inkMk id="24" creationId="{07EDEE0B-E80B-8046-8A3D-DBEFECDB7869}"/>
          </ac:inkMkLst>
        </pc:inkChg>
        <pc:inkChg chg="add">
          <ac:chgData name="pavlos protopapas" userId="74894_tp_dropbox" providerId="OAuth2" clId="{9FDDBE9B-B937-EC41-A5EB-4D8DF32A1920}" dt="2020-06-21T18:52:42.630" v="165"/>
          <ac:inkMkLst>
            <pc:docMk/>
            <pc:sldMk cId="382173888" sldId="493"/>
            <ac:inkMk id="25" creationId="{2D2351A7-0601-FD45-A920-F74208DC370C}"/>
          </ac:inkMkLst>
        </pc:inkChg>
        <pc:inkChg chg="add">
          <ac:chgData name="pavlos protopapas" userId="74894_tp_dropbox" providerId="OAuth2" clId="{9FDDBE9B-B937-EC41-A5EB-4D8DF32A1920}" dt="2020-06-21T18:52:42.825" v="166"/>
          <ac:inkMkLst>
            <pc:docMk/>
            <pc:sldMk cId="382173888" sldId="493"/>
            <ac:inkMk id="26" creationId="{88ECC0B7-9274-2340-A8B9-53373B93CDE8}"/>
          </ac:inkMkLst>
        </pc:inkChg>
        <pc:inkChg chg="add">
          <ac:chgData name="pavlos protopapas" userId="74894_tp_dropbox" providerId="OAuth2" clId="{9FDDBE9B-B937-EC41-A5EB-4D8DF32A1920}" dt="2020-06-21T18:52:42.975" v="167"/>
          <ac:inkMkLst>
            <pc:docMk/>
            <pc:sldMk cId="382173888" sldId="493"/>
            <ac:inkMk id="27" creationId="{E2EB6B6D-CD3D-9046-B209-45D293B08231}"/>
          </ac:inkMkLst>
        </pc:inkChg>
        <pc:inkChg chg="add">
          <ac:chgData name="pavlos protopapas" userId="74894_tp_dropbox" providerId="OAuth2" clId="{9FDDBE9B-B937-EC41-A5EB-4D8DF32A1920}" dt="2020-06-21T18:52:43.176" v="168"/>
          <ac:inkMkLst>
            <pc:docMk/>
            <pc:sldMk cId="382173888" sldId="493"/>
            <ac:inkMk id="28" creationId="{CF8B68E9-7D89-234F-84E6-918B2DEF1B52}"/>
          </ac:inkMkLst>
        </pc:inkChg>
        <pc:inkChg chg="add">
          <ac:chgData name="pavlos protopapas" userId="74894_tp_dropbox" providerId="OAuth2" clId="{9FDDBE9B-B937-EC41-A5EB-4D8DF32A1920}" dt="2020-06-21T18:52:43.414" v="169"/>
          <ac:inkMkLst>
            <pc:docMk/>
            <pc:sldMk cId="382173888" sldId="493"/>
            <ac:inkMk id="29" creationId="{B09AEF90-C003-5D4D-BF9C-52021025C36E}"/>
          </ac:inkMkLst>
        </pc:inkChg>
        <pc:inkChg chg="add">
          <ac:chgData name="pavlos protopapas" userId="74894_tp_dropbox" providerId="OAuth2" clId="{9FDDBE9B-B937-EC41-A5EB-4D8DF32A1920}" dt="2020-06-21T18:52:43.831" v="170"/>
          <ac:inkMkLst>
            <pc:docMk/>
            <pc:sldMk cId="382173888" sldId="493"/>
            <ac:inkMk id="30" creationId="{9AE6075D-F97B-C840-8A52-E43072650FC0}"/>
          </ac:inkMkLst>
        </pc:inkChg>
        <pc:inkChg chg="add">
          <ac:chgData name="pavlos protopapas" userId="74894_tp_dropbox" providerId="OAuth2" clId="{9FDDBE9B-B937-EC41-A5EB-4D8DF32A1920}" dt="2020-06-21T18:52:44.127" v="171"/>
          <ac:inkMkLst>
            <pc:docMk/>
            <pc:sldMk cId="382173888" sldId="493"/>
            <ac:inkMk id="31" creationId="{341484FA-434F-DF4D-8A9F-DE74DA051927}"/>
          </ac:inkMkLst>
        </pc:inkChg>
        <pc:inkChg chg="add">
          <ac:chgData name="pavlos protopapas" userId="74894_tp_dropbox" providerId="OAuth2" clId="{9FDDBE9B-B937-EC41-A5EB-4D8DF32A1920}" dt="2020-06-21T18:52:44.356" v="172"/>
          <ac:inkMkLst>
            <pc:docMk/>
            <pc:sldMk cId="382173888" sldId="493"/>
            <ac:inkMk id="32" creationId="{82C952A4-3121-1942-9E5C-2A0EBD9CBC95}"/>
          </ac:inkMkLst>
        </pc:inkChg>
        <pc:inkChg chg="add">
          <ac:chgData name="pavlos protopapas" userId="74894_tp_dropbox" providerId="OAuth2" clId="{9FDDBE9B-B937-EC41-A5EB-4D8DF32A1920}" dt="2020-06-21T18:52:44.626" v="173"/>
          <ac:inkMkLst>
            <pc:docMk/>
            <pc:sldMk cId="382173888" sldId="493"/>
            <ac:inkMk id="33" creationId="{31883331-BBDB-D243-92F9-F5C24D55DEBA}"/>
          </ac:inkMkLst>
        </pc:inkChg>
        <pc:inkChg chg="add">
          <ac:chgData name="pavlos protopapas" userId="74894_tp_dropbox" providerId="OAuth2" clId="{9FDDBE9B-B937-EC41-A5EB-4D8DF32A1920}" dt="2020-06-21T18:52:44.822" v="174"/>
          <ac:inkMkLst>
            <pc:docMk/>
            <pc:sldMk cId="382173888" sldId="493"/>
            <ac:inkMk id="34" creationId="{E0382BD2-1E42-0E41-B6FC-77D9D802011D}"/>
          </ac:inkMkLst>
        </pc:inkChg>
        <pc:inkChg chg="add">
          <ac:chgData name="pavlos protopapas" userId="74894_tp_dropbox" providerId="OAuth2" clId="{9FDDBE9B-B937-EC41-A5EB-4D8DF32A1920}" dt="2020-06-21T18:52:45.848" v="175"/>
          <ac:inkMkLst>
            <pc:docMk/>
            <pc:sldMk cId="382173888" sldId="493"/>
            <ac:inkMk id="35" creationId="{26B488A0-1623-A24E-95F4-BA470E5B20C0}"/>
          </ac:inkMkLst>
        </pc:inkChg>
        <pc:inkChg chg="add">
          <ac:chgData name="pavlos protopapas" userId="74894_tp_dropbox" providerId="OAuth2" clId="{9FDDBE9B-B937-EC41-A5EB-4D8DF32A1920}" dt="2020-06-21T18:52:46.035" v="176"/>
          <ac:inkMkLst>
            <pc:docMk/>
            <pc:sldMk cId="382173888" sldId="493"/>
            <ac:inkMk id="36" creationId="{4AF92544-167F-7847-A291-3F72C6ABD3C6}"/>
          </ac:inkMkLst>
        </pc:inkChg>
        <pc:inkChg chg="add">
          <ac:chgData name="pavlos protopapas" userId="74894_tp_dropbox" providerId="OAuth2" clId="{9FDDBE9B-B937-EC41-A5EB-4D8DF32A1920}" dt="2020-06-21T18:52:46.490" v="177"/>
          <ac:inkMkLst>
            <pc:docMk/>
            <pc:sldMk cId="382173888" sldId="493"/>
            <ac:inkMk id="37" creationId="{7023F3EC-4096-8D4C-A3D9-25D319DDFB88}"/>
          </ac:inkMkLst>
        </pc:inkChg>
        <pc:inkChg chg="add">
          <ac:chgData name="pavlos protopapas" userId="74894_tp_dropbox" providerId="OAuth2" clId="{9FDDBE9B-B937-EC41-A5EB-4D8DF32A1920}" dt="2020-06-21T18:52:46.656" v="178"/>
          <ac:inkMkLst>
            <pc:docMk/>
            <pc:sldMk cId="382173888" sldId="493"/>
            <ac:inkMk id="38" creationId="{717769E4-E960-1749-A883-2712DE18AED5}"/>
          </ac:inkMkLst>
        </pc:inkChg>
        <pc:inkChg chg="add">
          <ac:chgData name="pavlos protopapas" userId="74894_tp_dropbox" providerId="OAuth2" clId="{9FDDBE9B-B937-EC41-A5EB-4D8DF32A1920}" dt="2020-06-21T18:52:47.006" v="179"/>
          <ac:inkMkLst>
            <pc:docMk/>
            <pc:sldMk cId="382173888" sldId="493"/>
            <ac:inkMk id="39" creationId="{A6F2AAED-4F2D-074D-A96A-7361EA2199A7}"/>
          </ac:inkMkLst>
        </pc:inkChg>
        <pc:inkChg chg="add">
          <ac:chgData name="pavlos protopapas" userId="74894_tp_dropbox" providerId="OAuth2" clId="{9FDDBE9B-B937-EC41-A5EB-4D8DF32A1920}" dt="2020-06-21T18:52:47.201" v="180"/>
          <ac:inkMkLst>
            <pc:docMk/>
            <pc:sldMk cId="382173888" sldId="493"/>
            <ac:inkMk id="40" creationId="{E88328C4-70D3-B447-96ED-46C642066C82}"/>
          </ac:inkMkLst>
        </pc:inkChg>
        <pc:inkChg chg="add">
          <ac:chgData name="pavlos protopapas" userId="74894_tp_dropbox" providerId="OAuth2" clId="{9FDDBE9B-B937-EC41-A5EB-4D8DF32A1920}" dt="2020-06-21T18:52:47.556" v="181"/>
          <ac:inkMkLst>
            <pc:docMk/>
            <pc:sldMk cId="382173888" sldId="493"/>
            <ac:inkMk id="41" creationId="{2ADBF846-75B8-D340-972B-06DD356041DC}"/>
          </ac:inkMkLst>
        </pc:inkChg>
        <pc:inkChg chg="add">
          <ac:chgData name="pavlos protopapas" userId="74894_tp_dropbox" providerId="OAuth2" clId="{9FDDBE9B-B937-EC41-A5EB-4D8DF32A1920}" dt="2020-06-21T18:52:47.982" v="182"/>
          <ac:inkMkLst>
            <pc:docMk/>
            <pc:sldMk cId="382173888" sldId="493"/>
            <ac:inkMk id="42" creationId="{B1905F7F-3177-F444-94A1-17D7188E9243}"/>
          </ac:inkMkLst>
        </pc:inkChg>
        <pc:inkChg chg="add">
          <ac:chgData name="pavlos protopapas" userId="74894_tp_dropbox" providerId="OAuth2" clId="{9FDDBE9B-B937-EC41-A5EB-4D8DF32A1920}" dt="2020-06-21T18:52:48.223" v="183"/>
          <ac:inkMkLst>
            <pc:docMk/>
            <pc:sldMk cId="382173888" sldId="493"/>
            <ac:inkMk id="43" creationId="{97057EFC-5BCA-AA42-A390-277083F48439}"/>
          </ac:inkMkLst>
        </pc:inkChg>
        <pc:inkChg chg="add">
          <ac:chgData name="pavlos protopapas" userId="74894_tp_dropbox" providerId="OAuth2" clId="{9FDDBE9B-B937-EC41-A5EB-4D8DF32A1920}" dt="2020-06-21T18:52:49.073" v="184"/>
          <ac:inkMkLst>
            <pc:docMk/>
            <pc:sldMk cId="382173888" sldId="493"/>
            <ac:inkMk id="44" creationId="{3704F8BB-837E-CA4F-858F-164B4F67CDF5}"/>
          </ac:inkMkLst>
        </pc:inkChg>
      </pc:sldChg>
      <pc:sldChg chg="addSp">
        <pc:chgData name="pavlos protopapas" userId="74894_tp_dropbox" providerId="OAuth2" clId="{9FDDBE9B-B937-EC41-A5EB-4D8DF32A1920}" dt="2020-06-21T18:52:59.551" v="194"/>
        <pc:sldMkLst>
          <pc:docMk/>
          <pc:sldMk cId="3581553462" sldId="494"/>
        </pc:sldMkLst>
        <pc:grpChg chg="add">
          <ac:chgData name="pavlos protopapas" userId="74894_tp_dropbox" providerId="OAuth2" clId="{9FDDBE9B-B937-EC41-A5EB-4D8DF32A1920}" dt="2020-06-21T18:52:59.551" v="194"/>
          <ac:grpSpMkLst>
            <pc:docMk/>
            <pc:sldMk cId="3581553462" sldId="494"/>
            <ac:grpSpMk id="18" creationId="{FB8B1692-5554-8A40-A97F-FA212A6FF2B7}"/>
          </ac:grpSpMkLst>
        </pc:grpChg>
        <pc:inkChg chg="add">
          <ac:chgData name="pavlos protopapas" userId="74894_tp_dropbox" providerId="OAuth2" clId="{9FDDBE9B-B937-EC41-A5EB-4D8DF32A1920}" dt="2020-06-21T18:52:55.388" v="186"/>
          <ac:inkMkLst>
            <pc:docMk/>
            <pc:sldMk cId="3581553462" sldId="494"/>
            <ac:inkMk id="3" creationId="{E411BD89-90C0-794D-B2BA-5C8B8C0C493A}"/>
          </ac:inkMkLst>
        </pc:inkChg>
        <pc:inkChg chg="add">
          <ac:chgData name="pavlos protopapas" userId="74894_tp_dropbox" providerId="OAuth2" clId="{9FDDBE9B-B937-EC41-A5EB-4D8DF32A1920}" dt="2020-06-21T18:52:55.910" v="187"/>
          <ac:inkMkLst>
            <pc:docMk/>
            <pc:sldMk cId="3581553462" sldId="494"/>
            <ac:inkMk id="5" creationId="{68E72506-FE22-2346-B1FC-AE18F6F72AB8}"/>
          </ac:inkMkLst>
        </pc:inkChg>
        <pc:inkChg chg="add">
          <ac:chgData name="pavlos protopapas" userId="74894_tp_dropbox" providerId="OAuth2" clId="{9FDDBE9B-B937-EC41-A5EB-4D8DF32A1920}" dt="2020-06-21T18:52:56.297" v="188"/>
          <ac:inkMkLst>
            <pc:docMk/>
            <pc:sldMk cId="3581553462" sldId="494"/>
            <ac:inkMk id="6" creationId="{3606058B-4431-124A-97AF-07AAA1AD5868}"/>
          </ac:inkMkLst>
        </pc:inkChg>
        <pc:inkChg chg="add">
          <ac:chgData name="pavlos protopapas" userId="74894_tp_dropbox" providerId="OAuth2" clId="{9FDDBE9B-B937-EC41-A5EB-4D8DF32A1920}" dt="2020-06-21T18:52:56.722" v="189"/>
          <ac:inkMkLst>
            <pc:docMk/>
            <pc:sldMk cId="3581553462" sldId="494"/>
            <ac:inkMk id="7" creationId="{9DB0BFC6-841F-F847-8F0E-7BD28C9AF7B6}"/>
          </ac:inkMkLst>
        </pc:inkChg>
        <pc:inkChg chg="add">
          <ac:chgData name="pavlos protopapas" userId="74894_tp_dropbox" providerId="OAuth2" clId="{9FDDBE9B-B937-EC41-A5EB-4D8DF32A1920}" dt="2020-06-21T18:52:57.045" v="190"/>
          <ac:inkMkLst>
            <pc:docMk/>
            <pc:sldMk cId="3581553462" sldId="494"/>
            <ac:inkMk id="14" creationId="{8804FEC0-0447-7D4A-B442-66FA634FF37A}"/>
          </ac:inkMkLst>
        </pc:inkChg>
        <pc:inkChg chg="add">
          <ac:chgData name="pavlos protopapas" userId="74894_tp_dropbox" providerId="OAuth2" clId="{9FDDBE9B-B937-EC41-A5EB-4D8DF32A1920}" dt="2020-06-21T18:52:57.278" v="191"/>
          <ac:inkMkLst>
            <pc:docMk/>
            <pc:sldMk cId="3581553462" sldId="494"/>
            <ac:inkMk id="15" creationId="{92896749-1F46-1245-B52F-0AFB3CD5CF3B}"/>
          </ac:inkMkLst>
        </pc:inkChg>
        <pc:inkChg chg="add">
          <ac:chgData name="pavlos protopapas" userId="74894_tp_dropbox" providerId="OAuth2" clId="{9FDDBE9B-B937-EC41-A5EB-4D8DF32A1920}" dt="2020-06-21T18:52:57.849" v="192"/>
          <ac:inkMkLst>
            <pc:docMk/>
            <pc:sldMk cId="3581553462" sldId="494"/>
            <ac:inkMk id="16" creationId="{BFAD672E-FB36-A44D-85A7-93C049D6B0D9}"/>
          </ac:inkMkLst>
        </pc:inkChg>
        <pc:inkChg chg="add">
          <ac:chgData name="pavlos protopapas" userId="74894_tp_dropbox" providerId="OAuth2" clId="{9FDDBE9B-B937-EC41-A5EB-4D8DF32A1920}" dt="2020-06-21T18:52:58.850" v="193"/>
          <ac:inkMkLst>
            <pc:docMk/>
            <pc:sldMk cId="3581553462" sldId="494"/>
            <ac:inkMk id="17" creationId="{0EDBFFF2-B27A-F34C-9B42-DF6A32BC4475}"/>
          </ac:inkMkLst>
        </pc:inkChg>
      </pc:sldChg>
      <pc:sldChg chg="addSp">
        <pc:chgData name="pavlos protopapas" userId="74894_tp_dropbox" providerId="OAuth2" clId="{9FDDBE9B-B937-EC41-A5EB-4D8DF32A1920}" dt="2020-06-21T18:48:53.817" v="56"/>
        <pc:sldMkLst>
          <pc:docMk/>
          <pc:sldMk cId="1471509711" sldId="503"/>
        </pc:sldMkLst>
        <pc:grpChg chg="add">
          <ac:chgData name="pavlos protopapas" userId="74894_tp_dropbox" providerId="OAuth2" clId="{9FDDBE9B-B937-EC41-A5EB-4D8DF32A1920}" dt="2020-06-21T18:48:53.817" v="56"/>
          <ac:grpSpMkLst>
            <pc:docMk/>
            <pc:sldMk cId="1471509711" sldId="503"/>
            <ac:grpSpMk id="24" creationId="{F104BEDD-77AA-7745-BE3B-6DE57F9C454C}"/>
          </ac:grpSpMkLst>
        </pc:grpChg>
        <pc:inkChg chg="add">
          <ac:chgData name="pavlos protopapas" userId="74894_tp_dropbox" providerId="OAuth2" clId="{9FDDBE9B-B937-EC41-A5EB-4D8DF32A1920}" dt="2020-06-21T18:48:49.064" v="45"/>
          <ac:inkMkLst>
            <pc:docMk/>
            <pc:sldMk cId="1471509711" sldId="503"/>
            <ac:inkMk id="6" creationId="{7D404097-B43A-B34B-8F87-F89E12356954}"/>
          </ac:inkMkLst>
        </pc:inkChg>
        <pc:inkChg chg="add">
          <ac:chgData name="pavlos protopapas" userId="74894_tp_dropbox" providerId="OAuth2" clId="{9FDDBE9B-B937-EC41-A5EB-4D8DF32A1920}" dt="2020-06-21T18:48:49.440" v="46"/>
          <ac:inkMkLst>
            <pc:docMk/>
            <pc:sldMk cId="1471509711" sldId="503"/>
            <ac:inkMk id="10" creationId="{5E6F49B2-E4D0-B947-AF20-C9B030036234}"/>
          </ac:inkMkLst>
        </pc:inkChg>
        <pc:inkChg chg="add">
          <ac:chgData name="pavlos protopapas" userId="74894_tp_dropbox" providerId="OAuth2" clId="{9FDDBE9B-B937-EC41-A5EB-4D8DF32A1920}" dt="2020-06-21T18:48:49.743" v="47"/>
          <ac:inkMkLst>
            <pc:docMk/>
            <pc:sldMk cId="1471509711" sldId="503"/>
            <ac:inkMk id="13" creationId="{FFFB3A14-DED5-8A4C-AAA2-5A0E4C94346C}"/>
          </ac:inkMkLst>
        </pc:inkChg>
        <pc:inkChg chg="add">
          <ac:chgData name="pavlos protopapas" userId="74894_tp_dropbox" providerId="OAuth2" clId="{9FDDBE9B-B937-EC41-A5EB-4D8DF32A1920}" dt="2020-06-21T18:48:50.160" v="48"/>
          <ac:inkMkLst>
            <pc:docMk/>
            <pc:sldMk cId="1471509711" sldId="503"/>
            <ac:inkMk id="15" creationId="{40972E2F-BF47-6B47-B8FE-A0AB7F3E51D8}"/>
          </ac:inkMkLst>
        </pc:inkChg>
        <pc:inkChg chg="add">
          <ac:chgData name="pavlos protopapas" userId="74894_tp_dropbox" providerId="OAuth2" clId="{9FDDBE9B-B937-EC41-A5EB-4D8DF32A1920}" dt="2020-06-21T18:48:50.510" v="49"/>
          <ac:inkMkLst>
            <pc:docMk/>
            <pc:sldMk cId="1471509711" sldId="503"/>
            <ac:inkMk id="17" creationId="{9C73CBD4-4299-4E4B-9E42-6FD4A0447E60}"/>
          </ac:inkMkLst>
        </pc:inkChg>
        <pc:inkChg chg="add">
          <ac:chgData name="pavlos protopapas" userId="74894_tp_dropbox" providerId="OAuth2" clId="{9FDDBE9B-B937-EC41-A5EB-4D8DF32A1920}" dt="2020-06-21T18:48:51.283" v="50"/>
          <ac:inkMkLst>
            <pc:docMk/>
            <pc:sldMk cId="1471509711" sldId="503"/>
            <ac:inkMk id="18" creationId="{6AD84C0F-F8AC-CF4C-BF70-3CC7651CB705}"/>
          </ac:inkMkLst>
        </pc:inkChg>
        <pc:inkChg chg="add">
          <ac:chgData name="pavlos protopapas" userId="74894_tp_dropbox" providerId="OAuth2" clId="{9FDDBE9B-B937-EC41-A5EB-4D8DF32A1920}" dt="2020-06-21T18:48:51.562" v="51"/>
          <ac:inkMkLst>
            <pc:docMk/>
            <pc:sldMk cId="1471509711" sldId="503"/>
            <ac:inkMk id="19" creationId="{DDB17B55-F791-7B40-8FB8-21E99C41D1B9}"/>
          </ac:inkMkLst>
        </pc:inkChg>
        <pc:inkChg chg="add">
          <ac:chgData name="pavlos protopapas" userId="74894_tp_dropbox" providerId="OAuth2" clId="{9FDDBE9B-B937-EC41-A5EB-4D8DF32A1920}" dt="2020-06-21T18:48:52.161" v="52"/>
          <ac:inkMkLst>
            <pc:docMk/>
            <pc:sldMk cId="1471509711" sldId="503"/>
            <ac:inkMk id="20" creationId="{90E720CE-4F35-8C42-829B-669506506EF2}"/>
          </ac:inkMkLst>
        </pc:inkChg>
        <pc:inkChg chg="add">
          <ac:chgData name="pavlos protopapas" userId="74894_tp_dropbox" providerId="OAuth2" clId="{9FDDBE9B-B937-EC41-A5EB-4D8DF32A1920}" dt="2020-06-21T18:48:52.370" v="53"/>
          <ac:inkMkLst>
            <pc:docMk/>
            <pc:sldMk cId="1471509711" sldId="503"/>
            <ac:inkMk id="21" creationId="{7E910397-C964-9A43-975F-C76AB31ECFFD}"/>
          </ac:inkMkLst>
        </pc:inkChg>
        <pc:inkChg chg="add">
          <ac:chgData name="pavlos protopapas" userId="74894_tp_dropbox" providerId="OAuth2" clId="{9FDDBE9B-B937-EC41-A5EB-4D8DF32A1920}" dt="2020-06-21T18:48:52.537" v="54"/>
          <ac:inkMkLst>
            <pc:docMk/>
            <pc:sldMk cId="1471509711" sldId="503"/>
            <ac:inkMk id="22" creationId="{2831BF9D-E188-A34F-9692-BC5C37F34429}"/>
          </ac:inkMkLst>
        </pc:inkChg>
        <pc:inkChg chg="add">
          <ac:chgData name="pavlos protopapas" userId="74894_tp_dropbox" providerId="OAuth2" clId="{9FDDBE9B-B937-EC41-A5EB-4D8DF32A1920}" dt="2020-06-21T18:48:52.984" v="55"/>
          <ac:inkMkLst>
            <pc:docMk/>
            <pc:sldMk cId="1471509711" sldId="503"/>
            <ac:inkMk id="23" creationId="{AC4170A8-E91C-A84C-A661-731527C36CCA}"/>
          </ac:inkMkLst>
        </pc:inkChg>
      </pc:sldChg>
      <pc:sldChg chg="addSp">
        <pc:chgData name="pavlos protopapas" userId="74894_tp_dropbox" providerId="OAuth2" clId="{9FDDBE9B-B937-EC41-A5EB-4D8DF32A1920}" dt="2020-06-21T18:49:30.292" v="63"/>
        <pc:sldMkLst>
          <pc:docMk/>
          <pc:sldMk cId="3070718624" sldId="505"/>
        </pc:sldMkLst>
        <pc:grpChg chg="add">
          <ac:chgData name="pavlos protopapas" userId="74894_tp_dropbox" providerId="OAuth2" clId="{9FDDBE9B-B937-EC41-A5EB-4D8DF32A1920}" dt="2020-06-21T18:49:30.292" v="63"/>
          <ac:grpSpMkLst>
            <pc:docMk/>
            <pc:sldMk cId="3070718624" sldId="505"/>
            <ac:grpSpMk id="16" creationId="{3CEA74C5-96E6-CA42-947C-74CE1752D79C}"/>
          </ac:grpSpMkLst>
        </pc:grpChg>
        <pc:grpChg chg="add">
          <ac:chgData name="pavlos protopapas" userId="74894_tp_dropbox" providerId="OAuth2" clId="{9FDDBE9B-B937-EC41-A5EB-4D8DF32A1920}" dt="2020-06-21T18:49:30.292" v="63"/>
          <ac:grpSpMkLst>
            <pc:docMk/>
            <pc:sldMk cId="3070718624" sldId="505"/>
            <ac:grpSpMk id="17" creationId="{AD7CB30C-5D44-2848-A8E8-D80C4ECC4D6F}"/>
          </ac:grpSpMkLst>
        </pc:grpChg>
        <pc:inkChg chg="add">
          <ac:chgData name="pavlos protopapas" userId="74894_tp_dropbox" providerId="OAuth2" clId="{9FDDBE9B-B937-EC41-A5EB-4D8DF32A1920}" dt="2020-06-21T18:49:26.555" v="57"/>
          <ac:inkMkLst>
            <pc:docMk/>
            <pc:sldMk cId="3070718624" sldId="505"/>
            <ac:inkMk id="9" creationId="{77F4117D-6EB4-3C49-A0B3-C6F44FA22AC3}"/>
          </ac:inkMkLst>
        </pc:inkChg>
        <pc:inkChg chg="add">
          <ac:chgData name="pavlos protopapas" userId="74894_tp_dropbox" providerId="OAuth2" clId="{9FDDBE9B-B937-EC41-A5EB-4D8DF32A1920}" dt="2020-06-21T18:49:26.997" v="58"/>
          <ac:inkMkLst>
            <pc:docMk/>
            <pc:sldMk cId="3070718624" sldId="505"/>
            <ac:inkMk id="10" creationId="{9D37CFC3-19AE-704E-A772-FB472D8C1007}"/>
          </ac:inkMkLst>
        </pc:inkChg>
        <pc:inkChg chg="add">
          <ac:chgData name="pavlos protopapas" userId="74894_tp_dropbox" providerId="OAuth2" clId="{9FDDBE9B-B937-EC41-A5EB-4D8DF32A1920}" dt="2020-06-21T18:49:27.542" v="59"/>
          <ac:inkMkLst>
            <pc:docMk/>
            <pc:sldMk cId="3070718624" sldId="505"/>
            <ac:inkMk id="11" creationId="{D4577A6C-57CD-A54B-A05A-1911577DB0E9}"/>
          </ac:inkMkLst>
        </pc:inkChg>
        <pc:inkChg chg="add">
          <ac:chgData name="pavlos protopapas" userId="74894_tp_dropbox" providerId="OAuth2" clId="{9FDDBE9B-B937-EC41-A5EB-4D8DF32A1920}" dt="2020-06-21T18:49:28.430" v="60"/>
          <ac:inkMkLst>
            <pc:docMk/>
            <pc:sldMk cId="3070718624" sldId="505"/>
            <ac:inkMk id="13" creationId="{CF656AD2-590B-664A-BACC-E0C86EFF4F7C}"/>
          </ac:inkMkLst>
        </pc:inkChg>
        <pc:inkChg chg="add">
          <ac:chgData name="pavlos protopapas" userId="74894_tp_dropbox" providerId="OAuth2" clId="{9FDDBE9B-B937-EC41-A5EB-4D8DF32A1920}" dt="2020-06-21T18:49:28.727" v="61"/>
          <ac:inkMkLst>
            <pc:docMk/>
            <pc:sldMk cId="3070718624" sldId="505"/>
            <ac:inkMk id="14" creationId="{7DEC42E8-12EE-9543-8E6A-4370C934A940}"/>
          </ac:inkMkLst>
        </pc:inkChg>
        <pc:inkChg chg="add">
          <ac:chgData name="pavlos protopapas" userId="74894_tp_dropbox" providerId="OAuth2" clId="{9FDDBE9B-B937-EC41-A5EB-4D8DF32A1920}" dt="2020-06-21T18:49:29.272" v="62"/>
          <ac:inkMkLst>
            <pc:docMk/>
            <pc:sldMk cId="3070718624" sldId="505"/>
            <ac:inkMk id="15" creationId="{A7839F05-A86B-254A-AF07-E98F9FC88569}"/>
          </ac:inkMkLst>
        </pc:inkChg>
      </pc:sldChg>
      <pc:sldChg chg="addSp">
        <pc:chgData name="pavlos protopapas" userId="74894_tp_dropbox" providerId="OAuth2" clId="{9FDDBE9B-B937-EC41-A5EB-4D8DF32A1920}" dt="2020-06-21T18:50:57.440" v="111"/>
        <pc:sldMkLst>
          <pc:docMk/>
          <pc:sldMk cId="3779653806" sldId="564"/>
        </pc:sldMkLst>
        <pc:inkChg chg="add">
          <ac:chgData name="pavlos protopapas" userId="74894_tp_dropbox" providerId="OAuth2" clId="{9FDDBE9B-B937-EC41-A5EB-4D8DF32A1920}" dt="2020-06-21T18:50:57.440" v="111"/>
          <ac:inkMkLst>
            <pc:docMk/>
            <pc:sldMk cId="3779653806" sldId="564"/>
            <ac:inkMk id="5" creationId="{242560AC-18AF-6148-9EB4-6900E6A7E5CC}"/>
          </ac:inkMkLst>
        </pc:ink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15.png>
</file>

<file path=ppt/media/image16.png>
</file>

<file path=ppt/media/image2.png>
</file>

<file path=ppt/media/image201.png>
</file>

<file path=ppt/media/image21.png>
</file>

<file path=ppt/media/image211.png>
</file>

<file path=ppt/media/image221.png>
</file>

<file path=ppt/media/image240.png>
</file>

<file path=ppt/media/image26.png>
</file>

<file path=ppt/media/image271.png>
</file>

<file path=ppt/media/image3.gif>
</file>

<file path=ppt/media/image340.png>
</file>

<file path=ppt/media/image4.png>
</file>

<file path=ppt/media/image440.png>
</file>

<file path=ppt/media/image450.png>
</file>

<file path=ppt/media/image460.png>
</file>

<file path=ppt/media/image470.png>
</file>

<file path=ppt/media/image510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728AC-4B4F-4348-A192-856689668E8F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51C37-763A-A544-96C6-A43233B49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68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125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9500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6474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3017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4935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157CB17-1253-1F44-B629-E1956DDA9F09}"/>
              </a:ext>
            </a:extLst>
          </p:cNvPr>
          <p:cNvSpPr txBox="1">
            <a:spLocks/>
          </p:cNvSpPr>
          <p:nvPr userDrawn="1"/>
        </p:nvSpPr>
        <p:spPr>
          <a:xfrm>
            <a:off x="8693727" y="638500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2BAABBF-CE1E-8A4C-92D8-393D0291D80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5148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227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412277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747640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0039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087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625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963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</p:sldLayoutIdLst>
  <p:hf sldNum="0"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image" Target="../media/image27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0.png"/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221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1.png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image" Target="../media/image12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7.png"/><Relationship Id="rId4" Type="http://schemas.openxmlformats.org/officeDocument/2006/relationships/image" Target="../media/image2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4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0.png"/><Relationship Id="rId4" Type="http://schemas.openxmlformats.org/officeDocument/2006/relationships/image" Target="../media/image46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Fitting Neural Networks</a:t>
            </a:r>
            <a:br>
              <a:rPr lang="en-US" dirty="0"/>
            </a:br>
            <a:r>
              <a:rPr lang="en-US" dirty="0"/>
              <a:t>Gradient Descent and Stochastic </a:t>
            </a:r>
            <a:r>
              <a:rPr lang="en-US"/>
              <a:t>Gradient Descent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400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/>
              <p:cNvGraphicFramePr>
                <a:graphicFrameLocks noGrp="1"/>
              </p:cNvGraphicFramePr>
              <p:nvPr/>
            </p:nvGraphicFramePr>
            <p:xfrm>
              <a:off x="1795004" y="1318608"/>
              <a:ext cx="9053936" cy="4634166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3497494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258554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297089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02122"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Variables</a:t>
                          </a:r>
                          <a:endParaRPr lang="en-US" sz="1400" b="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/>
                            <a:t>Partial 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Partial 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14712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e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b="0" i="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sSub>
                                          <m:sSub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𝜉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p>
                                    </m:s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p>
                                </m:sSup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>
                                    <a:latin typeface="Cambria Math" charset="0"/>
                                  </a:rPr>
                                  <m:t>1+</m:t>
                                </m:r>
                                <m:sSub>
                                  <m:sSub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=1+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mr-IN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1400" smtClean="0">
                                  <a:latin typeface="Cambria Math" charset="0"/>
                                </a:rPr>
                                <m:t>=</m:t>
                              </m:r>
                            </m:oMath>
                          </a14:m>
                          <a:r>
                            <a:rPr lang="en-US" sz="1400" dirty="0"/>
                            <a:t>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633993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US" sz="1400" b="0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5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smtClean="0">
                                        <a:latin typeface="Cambria Math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</m:t>
                                    </m:r>
                                    <m:func>
                                      <m:func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smtClean="0">
                                            <a:latin typeface="Cambria Math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𝑝</m:t>
                                        </m:r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 =</m:t>
                                        </m:r>
                                      </m:e>
                                    </m:func>
                                    <m:func>
                                      <m:func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smtClean="0">
                                            <a:latin typeface="Cambria Math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f>
                                          <m:fPr>
                                            <m:ctrlPr>
                                              <a:rPr lang="mr-IN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</m:e>
                                    </m:func>
                                  </m:e>
                                </m:func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=1+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5223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𝐴</m:t>
                                    </m:r>
                                  </m:sup>
                                </m:sSubSup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5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52234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𝐴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  <a:p>
                          <a:endParaRPr lang="en-US" sz="1400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f>
                                      <m:fPr>
                                        <m:ctrlPr>
                                          <a:rPr lang="mr-IN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𝜕</m:t>
                                        </m:r>
                                        <m:sSubSup>
                                          <m:sSubSup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sz="1400" smtClean="0">
                                                <a:latin typeface="Cambria Math" charset="0"/>
                                              </a:rPr>
                                              <m:t>ℒ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smtClean="0">
                                                <a:latin typeface="Cambria Math" charset="0"/>
                                              </a:rPr>
                                              <m:t>𝑖</m:t>
                                            </m:r>
                                          </m:sub>
                                          <m:sup>
                                            <m:r>
                                              <a:rPr lang="en-US" sz="1400" smtClean="0">
                                                <a:latin typeface="Cambria Math" charset="0"/>
                                              </a:rPr>
                                              <m:t>𝐴</m:t>
                                            </m:r>
                                          </m:sup>
                                        </m:sSubSup>
                                      </m:num>
                                      <m:den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𝜕</m:t>
                                        </m:r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den>
                                    </m:f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=−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𝑦𝑋𝑒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/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05303050"/>
                  </p:ext>
                </p:extLst>
              </p:nvPr>
            </p:nvGraphicFramePr>
            <p:xfrm>
              <a:off x="1795004" y="1318608"/>
              <a:ext cx="9053936" cy="4634166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3497494"/>
                    <a:gridCol w="2585545"/>
                    <a:gridCol w="2970897"/>
                  </a:tblGrid>
                  <a:tr h="502122"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/>
                            <a:t>Variables</a:t>
                          </a:r>
                          <a:endParaRPr lang="en-US" sz="1400" b="0" dirty="0" smtClean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/>
                            <a:t>Partial 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/>
                            <a:t>Partial derivatives</a:t>
                          </a:r>
                          <a:endParaRPr lang="en-US" sz="1400" dirty="0" smtClean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</a:tr>
                  <a:tr h="51471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97647" r="-159582" b="-70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97647" r="-116038" b="-70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97647" r="-820" b="-701176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184615" r="-159582" b="-5549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184615" r="-116038" b="-5549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184615" r="-820" b="-554945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287778" r="-159582" b="-46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287778" r="-116038" b="-46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287778" r="-820" b="-461111"/>
                          </a:stretch>
                        </a:blipFill>
                      </a:tcPr>
                    </a:tc>
                  </a:tr>
                  <a:tr h="6339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335577" r="-159582" b="-2990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335577" r="-116038" b="-2990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335577" r="-820" b="-299038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497802" r="-159582" b="-241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497802" r="-116038" b="-241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497802" r="-820" b="-241758"/>
                          </a:stretch>
                        </a:blipFill>
                      </a:tcPr>
                    </a:tc>
                  </a:tr>
                  <a:tr h="55223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604444" r="-159582" b="-14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604444" r="-116038" b="-14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604444" r="-820" b="-144444"/>
                          </a:stretch>
                        </a:blipFill>
                      </a:tcPr>
                    </a:tc>
                  </a:tr>
                  <a:tr h="77736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495313" r="-159582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495313" r="-820" b="-156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4087930" y="310276"/>
                <a:ext cx="2618794" cy="6459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𝐴</m:t>
                          </m:r>
                        </m:sup>
                      </m:sSub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−</m:t>
                          </m:r>
                          <m:r>
                            <a:rPr lang="en-US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𝑊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i="1">
                                      <a:latin typeface="Cambria Math" charset="0"/>
                                    </a:rPr>
                                    <m:t>𝑋</m:t>
                                  </m:r>
                                </m:sup>
                              </m:sSup>
                            </m:den>
                          </m:f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7930" y="310276"/>
                <a:ext cx="2618794" cy="64594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6032938" y="672662"/>
            <a:ext cx="578069" cy="1996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914400" y="1905000"/>
            <a:ext cx="520700" cy="279400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887479" y="672661"/>
            <a:ext cx="723528" cy="2423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518793" y="672660"/>
            <a:ext cx="1092214" cy="2502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518793" y="310276"/>
            <a:ext cx="1244614" cy="6126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169454" y="302372"/>
            <a:ext cx="1537269" cy="6126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784703" y="318180"/>
            <a:ext cx="1978704" cy="6126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5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85185E-6 L 0.00026 0.07963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7963 L -0.00052 0.1541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4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.15416 L 0.00053 0.25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25 L 0.00013 0.33032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33032 L 0.00131 0.4162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4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1 0.4162 L 0.00248 0.49768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7" grpId="2" animBg="1"/>
      <p:bldP spid="7" grpId="3" animBg="1"/>
      <p:bldP spid="7" grpId="4" animBg="1"/>
      <p:bldP spid="7" grpId="5" animBg="1"/>
      <p:bldP spid="7" grpId="6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/>
            </p:nvGraphicFramePr>
            <p:xfrm>
              <a:off x="349292" y="1016364"/>
              <a:ext cx="11344725" cy="5417835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524252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27433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3358889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14712"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Variables</a:t>
                          </a:r>
                          <a:endParaRPr lang="en-US" sz="1400" b="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/>
                            <a:t>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Partial derivatives </a:t>
                          </a:r>
                          <a:r>
                            <a:rPr lang="en-US" sz="1400" dirty="0" err="1"/>
                            <a:t>wrt</a:t>
                          </a:r>
                          <a:r>
                            <a:rPr lang="en-US" sz="1400" dirty="0"/>
                            <a:t> to X,W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14712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e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b="0" i="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sSub>
                                          <m:sSub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𝜉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p>
                                    </m:s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p>
                                </m:sSup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>
                                    <a:latin typeface="Cambria Math" charset="0"/>
                                  </a:rPr>
                                  <m:t>1+</m:t>
                                </m:r>
                                <m:sSub>
                                  <m:sSub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=1+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mr-IN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=</m:t>
                              </m:r>
                            </m:oMath>
                          </a14:m>
                          <a:r>
                            <a:rPr lang="en-US" sz="1400" dirty="0"/>
                            <a:t>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633993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US" sz="1400" b="0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5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=1−</m:t>
                                </m:r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  <a:p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=−1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mr-IN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b="0" i="0" smtClean="0">
                                          <a:latin typeface="Cambria Math" charset="0"/>
                                        </a:rPr>
                                        <m:t>5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b="0" i="0" smtClean="0">
                                          <a:latin typeface="Cambria Math" charset="0"/>
                                        </a:rPr>
                                        <m:t>4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1400" smtClean="0">
                                  <a:latin typeface="Cambria Math" charset="0"/>
                                </a:rPr>
                                <m:t>=</m:t>
                              </m:r>
                            </m:oMath>
                          </a14:m>
                          <a:r>
                            <a:rPr lang="en-US" sz="1400" dirty="0"/>
                            <a:t>-1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6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smtClean="0">
                                        <a:latin typeface="Cambria Math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</m:t>
                                    </m:r>
                                    <m:func>
                                      <m:func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smtClean="0">
                                            <a:latin typeface="Cambria Math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(1−</m:t>
                                        </m:r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𝑝</m:t>
                                        </m:r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) =</m:t>
                                        </m:r>
                                      </m:e>
                                    </m:func>
                                    <m:func>
                                      <m:func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smtClean="0">
                                            <a:latin typeface="Cambria Math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f>
                                          <m:fPr>
                                            <m:ctrlPr>
                                              <a:rPr lang="mr-IN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</m:e>
                                    </m:func>
                                  </m:e>
                                </m:func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  <m:r>
                                      <m:rPr>
                                        <m:nor/>
                                      </m:rPr>
                                      <a:rPr lang="en-US" sz="1400" dirty="0"/>
                                      <m:t> 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5223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𝐵</m:t>
                                    </m:r>
                                  </m:sup>
                                </m:sSubSup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=(1−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)</m:t>
                                </m:r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6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52234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𝐵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𝐵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𝐵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=(1−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)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/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00555411"/>
                  </p:ext>
                </p:extLst>
              </p:nvPr>
            </p:nvGraphicFramePr>
            <p:xfrm>
              <a:off x="349292" y="1016364"/>
              <a:ext cx="11344725" cy="5417835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5242525"/>
                    <a:gridCol w="2743311"/>
                    <a:gridCol w="3358889"/>
                  </a:tblGrid>
                  <a:tr h="514712"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/>
                            <a:t>Variables</a:t>
                          </a:r>
                          <a:endParaRPr lang="en-US" sz="1400" b="0" dirty="0" smtClean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/>
                            <a:t>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/>
                            <a:t>Partial derivatives </a:t>
                          </a:r>
                          <a:r>
                            <a:rPr lang="en-US" sz="1400" dirty="0" err="1" smtClean="0"/>
                            <a:t>wrt</a:t>
                          </a:r>
                          <a:r>
                            <a:rPr lang="en-US" sz="1400" dirty="0" smtClean="0"/>
                            <a:t> to X,W</a:t>
                          </a:r>
                          <a:endParaRPr lang="en-US" sz="1400" dirty="0" smtClean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</a:tr>
                  <a:tr h="51471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102381" r="-116977" b="-860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102381" r="-123060" b="-860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102381" r="-726" b="-860714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186813" r="-116977" b="-6945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186813" r="-123060" b="-6945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186813" r="-726" b="-694505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290000" r="-116977" b="-60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290000" r="-123060" b="-60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290000" r="-726" b="-602222"/>
                          </a:stretch>
                        </a:blipFill>
                      </a:tcPr>
                    </a:tc>
                  </a:tr>
                  <a:tr h="6339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337500" r="-116977" b="-421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337500" r="-123060" b="-421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337500" r="-726" b="-421154"/>
                          </a:stretch>
                        </a:blipFill>
                      </a:tcPr>
                    </a:tc>
                  </a:tr>
                  <a:tr h="73120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379167" r="-116977" b="-26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379167" r="-123060" b="-26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379167" r="-726" b="-265000"/>
                          </a:stretch>
                        </a:blipFill>
                      </a:tcPr>
                    </a:tc>
                  </a:tr>
                  <a:tr h="59220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586735" r="-116977" b="-2244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586735" r="-123060" b="-2244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586735" r="-726" b="-224490"/>
                          </a:stretch>
                        </a:blipFill>
                      </a:tcPr>
                    </a:tc>
                  </a:tr>
                  <a:tr h="55223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747778" r="-116977" b="-14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747778" r="-123060" b="-14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747778" r="-726" b="-144444"/>
                          </a:stretch>
                        </a:blipFill>
                      </a:tcPr>
                    </a:tc>
                  </a:tr>
                  <a:tr h="77628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596094" r="-116977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596094" r="-726" b="-156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4087930" y="310276"/>
                <a:ext cx="3738780" cy="6459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𝐵</m:t>
                          </m:r>
                        </m:sup>
                      </m:sSub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(1−</m:t>
                          </m:r>
                          <m:r>
                            <a:rPr lang="en-US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[1−</m:t>
                          </m:r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𝑊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i="1">
                                      <a:latin typeface="Cambria Math" charset="0"/>
                                    </a:rPr>
                                    <m:t>𝑋</m:t>
                                  </m:r>
                                </m:sup>
                              </m:sSup>
                            </m:den>
                          </m:f>
                          <m:r>
                            <a:rPr lang="en-US" b="0" i="1" smtClean="0">
                              <a:latin typeface="Cambria Math" charset="0"/>
                            </a:rPr>
                            <m:t>]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7930" y="310276"/>
                <a:ext cx="3738780" cy="64594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0257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b="1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653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Our choice of the learning rate has a significant impact on the performance of gradient descent.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E68B799-1995-5B47-9FA8-FD87F9CAC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999" y="1900590"/>
            <a:ext cx="3565840" cy="262943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FE67437-7624-8B4B-883E-040BA0D13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538" y="1762712"/>
            <a:ext cx="3676170" cy="255289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EEF3C2A-58F3-C940-83FF-6397BEC2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825" y="2122854"/>
            <a:ext cx="3636593" cy="251474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79E61BC-6BDF-DE40-B820-59092280BA3D}"/>
                  </a:ext>
                </a:extLst>
              </p:cNvPr>
              <p:cNvSpPr txBox="1"/>
              <p:nvPr/>
            </p:nvSpPr>
            <p:spPr>
              <a:xfrm>
                <a:off x="424310" y="4648841"/>
                <a:ext cx="348686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dirty="0"/>
                  <a:t> is too small, the algorithm makes very little progress.</a:t>
                </a: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79E61BC-6BDF-DE40-B820-59092280BA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10" y="4648841"/>
                <a:ext cx="3486864" cy="646331"/>
              </a:xfrm>
              <a:prstGeom prst="rect">
                <a:avLst/>
              </a:prstGeom>
              <a:blipFill>
                <a:blip r:embed="rId5"/>
                <a:stretch>
                  <a:fillRect l="-1087" t="-3846"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E70CAA6-A3B8-D445-BDCB-BB29EF053B86}"/>
                  </a:ext>
                </a:extLst>
              </p:cNvPr>
              <p:cNvSpPr txBox="1"/>
              <p:nvPr/>
            </p:nvSpPr>
            <p:spPr>
              <a:xfrm>
                <a:off x="4293526" y="4593772"/>
                <a:ext cx="348686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dirty="0"/>
                  <a:t> is too large, the algorithm may overshoot the minimum and has crazy oscillations.   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E70CAA6-A3B8-D445-BDCB-BB29EF053B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3526" y="4593772"/>
                <a:ext cx="3486864" cy="923330"/>
              </a:xfrm>
              <a:prstGeom prst="rect">
                <a:avLst/>
              </a:prstGeom>
              <a:blipFill>
                <a:blip r:embed="rId6"/>
                <a:stretch>
                  <a:fillRect l="-1087" t="-2740" b="-9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5FEA11-AE24-2C4D-8B4A-5D3E445C4D49}"/>
                  </a:ext>
                </a:extLst>
              </p:cNvPr>
              <p:cNvSpPr txBox="1"/>
              <p:nvPr/>
            </p:nvSpPr>
            <p:spPr>
              <a:xfrm>
                <a:off x="8107667" y="4593772"/>
                <a:ext cx="348686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dirty="0"/>
                  <a:t> is appropriate, the algorithm will find the minimum.</a:t>
                </a:r>
              </a:p>
              <a:p>
                <a:r>
                  <a:rPr lang="en-US" dirty="0"/>
                  <a:t>The algorithm </a:t>
                </a:r>
                <a:r>
                  <a:rPr lang="en-US" b="1" dirty="0"/>
                  <a:t>converges</a:t>
                </a:r>
                <a:r>
                  <a:rPr lang="en-US" dirty="0"/>
                  <a:t>!</a:t>
                </a: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5FEA11-AE24-2C4D-8B4A-5D3E445C4D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7667" y="4593772"/>
                <a:ext cx="3486864" cy="923330"/>
              </a:xfrm>
              <a:prstGeom prst="rect">
                <a:avLst/>
              </a:prstGeom>
              <a:blipFill>
                <a:blip r:embed="rId7"/>
                <a:stretch>
                  <a:fillRect l="-1087" t="-2740" b="-9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1980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A954991-E518-6245-958C-4F004DB5F2A1}"/>
              </a:ext>
            </a:extLst>
          </p:cNvPr>
          <p:cNvSpPr/>
          <p:nvPr/>
        </p:nvSpPr>
        <p:spPr>
          <a:xfrm>
            <a:off x="480251" y="173908"/>
            <a:ext cx="99316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Karla" pitchFamily="2" charset="0"/>
                <a:ea typeface="Karla" pitchFamily="2" charset="0"/>
              </a:rPr>
              <a:t>How can we tell when gradient descent is converging? We visualize the loss function at each step of gradient descent. This is called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Karla" pitchFamily="2" charset="0"/>
                <a:ea typeface="Karla" pitchFamily="2" charset="0"/>
              </a:rPr>
              <a:t>trace plot</a:t>
            </a:r>
            <a:r>
              <a:rPr lang="en-US" dirty="0">
                <a:latin typeface="Karla" pitchFamily="2" charset="0"/>
                <a:ea typeface="Karla" pitchFamily="2" charset="0"/>
              </a:rPr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635190-B195-F64E-9B47-35A730919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52" y="901092"/>
            <a:ext cx="2846936" cy="19686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55606D-AAF6-9B4F-AB70-78BBCA2AB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51" y="2674981"/>
            <a:ext cx="2958863" cy="21818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FDC125-4FF3-DB4C-9C47-86EF98D02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373" y="4662032"/>
            <a:ext cx="2920733" cy="20282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72990-5A34-424C-9076-86A6FD56CC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0298" y="2735516"/>
            <a:ext cx="3953247" cy="20067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A8D13E-C369-894F-B8FE-589D4A07FE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3463" y="4662032"/>
            <a:ext cx="3846916" cy="20720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91B32E-65F4-0E44-83E5-020EAAA6E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0298" y="795206"/>
            <a:ext cx="3740793" cy="20418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F25E4AC-C438-CC4A-A80C-ADDB53AB9BC9}"/>
              </a:ext>
            </a:extLst>
          </p:cNvPr>
          <p:cNvSpPr txBox="1"/>
          <p:nvPr/>
        </p:nvSpPr>
        <p:spPr>
          <a:xfrm>
            <a:off x="7772423" y="2935158"/>
            <a:ext cx="4216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rla" pitchFamily="2" charset="0"/>
                <a:ea typeface="Karla" pitchFamily="2" charset="0"/>
              </a:rPr>
              <a:t>Loss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 </a:t>
            </a:r>
            <a:r>
              <a:rPr lang="en-US" dirty="0">
                <a:latin typeface="Karla" pitchFamily="2" charset="0"/>
                <a:ea typeface="Karla" pitchFamily="2" charset="0"/>
              </a:rPr>
              <a:t>is mostly oscillating between values rather than converging.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C59A8A-F347-C549-87DC-6C6EF00D4D88}"/>
              </a:ext>
            </a:extLst>
          </p:cNvPr>
          <p:cNvSpPr txBox="1"/>
          <p:nvPr/>
        </p:nvSpPr>
        <p:spPr>
          <a:xfrm>
            <a:off x="7772423" y="1161368"/>
            <a:ext cx="4216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rla" pitchFamily="2" charset="0"/>
                <a:ea typeface="Karla" pitchFamily="2" charset="0"/>
              </a:rPr>
              <a:t>While the loss is decreasing throughout training, it does not look like descent hit the bottom.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7CBB25-0CA0-354E-A170-2A07C82C49A8}"/>
              </a:ext>
            </a:extLst>
          </p:cNvPr>
          <p:cNvSpPr txBox="1"/>
          <p:nvPr/>
        </p:nvSpPr>
        <p:spPr>
          <a:xfrm>
            <a:off x="7772423" y="4927584"/>
            <a:ext cx="4419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rla" pitchFamily="2" charset="0"/>
                <a:ea typeface="Karla" pitchFamily="2" charset="0"/>
              </a:rPr>
              <a:t>The loss has decreased significantly during training. Towards the end, the loss stabilizes and it can’t decrease further. </a:t>
            </a:r>
          </a:p>
        </p:txBody>
      </p:sp>
    </p:spTree>
    <p:extLst>
      <p:ext uri="{BB962C8B-B14F-4D97-AF65-F5344CB8AC3E}">
        <p14:creationId xmlns:p14="http://schemas.microsoft.com/office/powerpoint/2010/main" val="2451747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Rate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619287-86BF-F440-9501-10934F4D84F6}"/>
              </a:ext>
            </a:extLst>
          </p:cNvPr>
          <p:cNvSpPr/>
          <p:nvPr/>
        </p:nvSpPr>
        <p:spPr>
          <a:xfrm>
            <a:off x="911839" y="1508417"/>
            <a:ext cx="973054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Karla" pitchFamily="2" charset="0"/>
              </a:rPr>
              <a:t>There are many </a:t>
            </a: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Karla" pitchFamily="2" charset="0"/>
              </a:rPr>
              <a:t>alternative methods</a:t>
            </a:r>
            <a:r>
              <a:rPr lang="en-US" sz="2800" dirty="0">
                <a:latin typeface="Karla" pitchFamily="2" charset="0"/>
              </a:rPr>
              <a:t> which address how to set or adjust the learning rate, using the derivative or second derivatives and or the momentum. </a:t>
            </a:r>
          </a:p>
          <a:p>
            <a:endParaRPr lang="en-US" sz="2800" b="1" dirty="0">
              <a:latin typeface="Karla" pitchFamily="2" charset="0"/>
            </a:endParaRPr>
          </a:p>
          <a:p>
            <a:r>
              <a:rPr lang="en-US" sz="2800" b="1" dirty="0">
                <a:latin typeface="Karla" pitchFamily="2" charset="0"/>
              </a:rPr>
              <a:t>More on this later. </a:t>
            </a:r>
          </a:p>
          <a:p>
            <a:endParaRPr lang="en-US" sz="2800" dirty="0">
              <a:latin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97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b="1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516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vs Global Minima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000" dirty="0"/>
                  <a:t>If we choose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sz="2000" dirty="0"/>
                  <a:t> correctly, then gradient descent will converge to a stationary point. But will this point be a </a:t>
                </a:r>
                <a:r>
                  <a:rPr lang="en-US" sz="2000" b="1" dirty="0"/>
                  <a:t>global minimum</a:t>
                </a:r>
                <a:r>
                  <a:rPr lang="en-US" sz="2000" dirty="0"/>
                  <a:t>? </a:t>
                </a:r>
              </a:p>
              <a:p>
                <a:r>
                  <a:rPr lang="en-US" sz="2000" dirty="0"/>
                  <a:t>If the function is convex then the stationary point will be a global minimum.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4" t="-1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1CDAED4-8B63-BB41-A720-AE9762D1D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190" y="2474394"/>
            <a:ext cx="8720890" cy="382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20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vs Global Minima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guarantee that we get the global minimum.</a:t>
            </a:r>
          </a:p>
          <a:p>
            <a:endParaRPr lang="en-US" dirty="0"/>
          </a:p>
          <a:p>
            <a:r>
              <a:rPr lang="en-US" b="1" dirty="0"/>
              <a:t>Question: </a:t>
            </a:r>
            <a:r>
              <a:rPr lang="en-US" dirty="0"/>
              <a:t>What would be a good strategy?</a:t>
            </a:r>
          </a:p>
          <a:p>
            <a:endParaRPr lang="en-US" dirty="0"/>
          </a:p>
          <a:p>
            <a:pPr marL="1200120" lvl="1" indent="-457200">
              <a:buFont typeface="Arial" panose="020B0604020202020204" pitchFamily="34" charset="0"/>
              <a:buChar char="•"/>
            </a:pPr>
            <a:r>
              <a:rPr lang="en-US" dirty="0"/>
              <a:t>	Random restarts</a:t>
            </a:r>
          </a:p>
          <a:p>
            <a:pPr marL="1200120" lvl="1" indent="-457200">
              <a:buFont typeface="Arial" panose="020B0604020202020204" pitchFamily="34" charset="0"/>
              <a:buChar char="•"/>
            </a:pPr>
            <a:r>
              <a:rPr lang="en-US" dirty="0"/>
              <a:t>	Add noise to the loss function </a:t>
            </a:r>
          </a:p>
          <a:p>
            <a:r>
              <a:rPr lang="en-US" dirty="0"/>
              <a:t>	 </a:t>
            </a:r>
          </a:p>
        </p:txBody>
      </p:sp>
    </p:spTree>
    <p:extLst>
      <p:ext uri="{BB962C8B-B14F-4D97-AF65-F5344CB8AC3E}">
        <p14:creationId xmlns:p14="http://schemas.microsoft.com/office/powerpoint/2010/main" val="3971204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b="1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b="1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b="1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b="1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1914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2DD3C4-B087-DA42-9F5C-56A88B111DB6}"/>
              </a:ext>
            </a:extLst>
          </p:cNvPr>
          <p:cNvSpPr/>
          <p:nvPr/>
        </p:nvSpPr>
        <p:spPr>
          <a:xfrm>
            <a:off x="1011381" y="1318599"/>
            <a:ext cx="1004454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New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Karla" pitchFamily="2" charset="0"/>
              </a:rPr>
              <a:t>requirement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 for the final project: 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Karla" pitchFamily="2" charset="0"/>
            </a:endParaRP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For the first time ever, researchers who submit papers to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NeurIPS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 or other conferences, must now state the “potential broader impact of their work” on society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Karla" pitchFamily="2" charset="0"/>
            </a:endParaRP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CS109A final project will also include the same requirement: “potential broader impact of your work” 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Karla" pitchFamily="2" charset="0"/>
            </a:endParaRPr>
          </a:p>
          <a:p>
            <a:r>
              <a:rPr lang="en-US" sz="2400" b="1" dirty="0"/>
              <a:t>A guide to writing the impact statement: 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https://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medium.com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/@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BrentH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</a:rPr>
              <a:t>/suggestions-for-writing-neurips-2020-broader-impacts-statements-121da1b765bf</a:t>
            </a:r>
          </a:p>
        </p:txBody>
      </p:sp>
    </p:spTree>
    <p:extLst>
      <p:ext uri="{BB962C8B-B14F-4D97-AF65-F5344CB8AC3E}">
        <p14:creationId xmlns:p14="http://schemas.microsoft.com/office/powerpoint/2010/main" val="22378062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8132" y="2285778"/>
            <a:ext cx="10327008" cy="2111143"/>
          </a:xfrm>
        </p:spPr>
        <p:txBody>
          <a:bodyPr/>
          <a:lstStyle/>
          <a:p>
            <a:pPr lvl="0"/>
            <a:r>
              <a:rPr lang="en-US" dirty="0"/>
              <a:t>Instead of using  all the examples for every step, use a subset of them (batch).</a:t>
            </a:r>
          </a:p>
          <a:p>
            <a:pPr lvl="0"/>
            <a:r>
              <a:rPr lang="en-US" dirty="0"/>
              <a:t>For each iteration </a:t>
            </a:r>
            <a:r>
              <a:rPr lang="en-US" i="1" dirty="0"/>
              <a:t>k, </a:t>
            </a:r>
            <a:r>
              <a:rPr lang="en-US" dirty="0"/>
              <a:t> use the following loss function to derive the derivatives: 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which is an </a:t>
            </a:r>
            <a:r>
              <a:rPr lang="en-US" b="1" dirty="0">
                <a:solidFill>
                  <a:srgbClr val="C00000"/>
                </a:solidFill>
              </a:rPr>
              <a:t>approximation</a:t>
            </a:r>
            <a:r>
              <a:rPr lang="en-US" dirty="0"/>
              <a:t> to the full loss function. </a:t>
            </a:r>
          </a:p>
          <a:p>
            <a:pPr lvl="0"/>
            <a:r>
              <a:rPr lang="en-US" dirty="0"/>
              <a:t> </a:t>
            </a:r>
          </a:p>
          <a:p>
            <a:pPr lvl="0"/>
            <a:endParaRPr lang="en-US" i="1" dirty="0"/>
          </a:p>
          <a:p>
            <a:pPr lvl="0"/>
            <a:endParaRPr lang="en-US" i="1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248938" y="1198704"/>
                <a:ext cx="5694123" cy="988540"/>
              </a:xfrm>
              <a:prstGeom prst="rect">
                <a:avLst/>
              </a:prstGeom>
              <a:ln w="635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charset="0"/>
                        </a:rPr>
                        <m:t>ℒ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(1−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)]</m:t>
                                  </m:r>
                                </m:e>
                              </m:func>
                            </m:e>
                          </m:func>
                        </m:e>
                      </m:nary>
                    </m:oMath>
                  </m:oMathPara>
                </a14:m>
                <a:endPara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8938" y="1198704"/>
                <a:ext cx="5694123" cy="988540"/>
              </a:xfrm>
              <a:prstGeom prst="rect">
                <a:avLst/>
              </a:prstGeom>
              <a:blipFill>
                <a:blip r:embed="rId2"/>
                <a:stretch>
                  <a:fillRect l="-2203" t="-121687" b="-168675"/>
                </a:stretch>
              </a:blipFill>
              <a:ln w="635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3212663" y="4396921"/>
                <a:ext cx="6077946" cy="1019638"/>
              </a:xfrm>
              <a:prstGeom prst="rect">
                <a:avLst/>
              </a:prstGeom>
              <a:ln w="635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𝑘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400" i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𝑘</m:t>
                              </m:r>
                            </m:sup>
                          </m:sSup>
                        </m:sub>
                        <m:sup/>
                        <m:e>
                          <m: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(1−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)]</m:t>
                                  </m:r>
                                </m:e>
                              </m:func>
                            </m:e>
                          </m:func>
                        </m:e>
                      </m:nary>
                    </m:oMath>
                  </m:oMathPara>
                </a14:m>
                <a:endPara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2663" y="4396921"/>
                <a:ext cx="6077946" cy="1019638"/>
              </a:xfrm>
              <a:prstGeom prst="rect">
                <a:avLst/>
              </a:prstGeom>
              <a:blipFill>
                <a:blip r:embed="rId3"/>
                <a:stretch>
                  <a:fillRect t="-114943" b="-156322"/>
                </a:stretch>
              </a:blipFill>
              <a:ln w="635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173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3768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2690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34D983-FC4F-D54F-BE12-1CD6F58D2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821" y="99893"/>
            <a:ext cx="6396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144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47154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28945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34903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3" name="Google Shape;612;p50"/>
            <p:cNvSpPr/>
            <p:nvPr/>
          </p:nvSpPr>
          <p:spPr>
            <a:xfrm>
              <a:off x="5469650" y="4193025"/>
              <a:ext cx="182400" cy="1824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5" name="Group 24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20" name="TextBox 19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815534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34903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3" name="Google Shape;612;p50"/>
            <p:cNvSpPr/>
            <p:nvPr/>
          </p:nvSpPr>
          <p:spPr>
            <a:xfrm>
              <a:off x="5469650" y="4193025"/>
              <a:ext cx="182400" cy="1824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446650" y="4045225"/>
              <a:ext cx="2813250" cy="1495125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5" name="Group 24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20" name="TextBox 19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10763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3" name="Google Shape;612;p50"/>
            <p:cNvSpPr/>
            <p:nvPr/>
          </p:nvSpPr>
          <p:spPr>
            <a:xfrm>
              <a:off x="5469650" y="4193025"/>
              <a:ext cx="182400" cy="1824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446650" y="4045225"/>
              <a:ext cx="2813250" cy="1495125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5" name="Google Shape;622;p50"/>
          <p:cNvCxnSpPr/>
          <p:nvPr/>
        </p:nvCxnSpPr>
        <p:spPr>
          <a:xfrm>
            <a:off x="4572000" y="2854712"/>
            <a:ext cx="327102" cy="713678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" name="Google Shape;612;p50"/>
          <p:cNvSpPr/>
          <p:nvPr/>
        </p:nvSpPr>
        <p:spPr>
          <a:xfrm>
            <a:off x="4899102" y="3473476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roup 19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21" name="TextBox 20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18534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617942" y="4713688"/>
              <a:ext cx="2641958" cy="826662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" name="Google Shape;612;p50"/>
          <p:cNvSpPr/>
          <p:nvPr/>
        </p:nvSpPr>
        <p:spPr>
          <a:xfrm>
            <a:off x="4899102" y="3882354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roup 15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7" name="TextBox 16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3402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322DB6F-6998-2243-94B7-324F4C324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730" y="258532"/>
            <a:ext cx="6891362" cy="51685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F66DF4-6EB3-A545-8705-0B91E5093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611" y="6015846"/>
            <a:ext cx="61976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5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617942" y="4713688"/>
              <a:ext cx="2641958" cy="826662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" name="Google Shape;612;p50"/>
          <p:cNvSpPr/>
          <p:nvPr/>
        </p:nvSpPr>
        <p:spPr>
          <a:xfrm>
            <a:off x="4899102" y="3882354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22;p50"/>
          <p:cNvCxnSpPr>
            <a:stCxn id="18" idx="6"/>
          </p:cNvCxnSpPr>
          <p:nvPr/>
        </p:nvCxnSpPr>
        <p:spPr>
          <a:xfrm>
            <a:off x="5140514" y="4017074"/>
            <a:ext cx="78256" cy="47355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612;p50"/>
          <p:cNvSpPr/>
          <p:nvPr/>
        </p:nvSpPr>
        <p:spPr>
          <a:xfrm>
            <a:off x="5218770" y="3969515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roup 15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7" name="TextBox 16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6187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 flipV="1">
              <a:off x="5561797" y="5126146"/>
              <a:ext cx="2641958" cy="381183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" name="Google Shape;612;p50"/>
          <p:cNvSpPr/>
          <p:nvPr/>
        </p:nvSpPr>
        <p:spPr>
          <a:xfrm>
            <a:off x="5218770" y="3969515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roup 15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7" name="TextBox 16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41173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 flipV="1">
              <a:off x="5561797" y="5126146"/>
              <a:ext cx="2641958" cy="381183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" name="Google Shape;612;p50"/>
          <p:cNvSpPr/>
          <p:nvPr/>
        </p:nvSpPr>
        <p:spPr>
          <a:xfrm>
            <a:off x="5218770" y="3969515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22;p50"/>
          <p:cNvCxnSpPr/>
          <p:nvPr/>
        </p:nvCxnSpPr>
        <p:spPr>
          <a:xfrm>
            <a:off x="5460182" y="4103649"/>
            <a:ext cx="330572" cy="32199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" name="Google Shape;612;p50"/>
          <p:cNvSpPr/>
          <p:nvPr/>
        </p:nvSpPr>
        <p:spPr>
          <a:xfrm>
            <a:off x="5790754" y="4040933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roup 16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8" name="TextBox 17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8668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 flipV="1">
              <a:off x="5561797" y="5126146"/>
              <a:ext cx="2641958" cy="381183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" name="Google Shape;612;p50"/>
          <p:cNvSpPr/>
          <p:nvPr/>
        </p:nvSpPr>
        <p:spPr>
          <a:xfrm>
            <a:off x="5790754" y="4040933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roup 16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8" name="TextBox 17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06266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511245" y="5025895"/>
              <a:ext cx="2641958" cy="784871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" name="Google Shape;612;p50"/>
          <p:cNvSpPr/>
          <p:nvPr/>
        </p:nvSpPr>
        <p:spPr>
          <a:xfrm>
            <a:off x="5790754" y="4040933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22;p50"/>
          <p:cNvCxnSpPr/>
          <p:nvPr/>
        </p:nvCxnSpPr>
        <p:spPr>
          <a:xfrm>
            <a:off x="6032166" y="4244898"/>
            <a:ext cx="313212" cy="282895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612;p50"/>
          <p:cNvSpPr/>
          <p:nvPr/>
        </p:nvSpPr>
        <p:spPr>
          <a:xfrm>
            <a:off x="6345378" y="4432878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roup 16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8" name="TextBox 17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3256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061" y="92075"/>
            <a:ext cx="11493416" cy="767276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0163" y="983807"/>
            <a:ext cx="10327008" cy="211114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Gradient Descent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Stochastic Gradient Descent</a:t>
            </a:r>
          </a:p>
          <a:p>
            <a:r>
              <a:rPr lang="en-US" b="1" dirty="0"/>
              <a:t>	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542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127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b="1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739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Calculate the Derivatives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0600" y="1219200"/>
            <a:ext cx="8630889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Can we do it?</a:t>
            </a:r>
          </a:p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Wolfram Alpha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can do it for us! </a:t>
            </a:r>
          </a:p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need a formalism to deal with these derivatives.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endParaRPr lang="en-US" sz="2800" b="1" dirty="0">
              <a:solidFill>
                <a:schemeClr val="accent1">
                  <a:lumMod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endParaRPr lang="en-US" sz="2800" b="1" dirty="0">
              <a:solidFill>
                <a:schemeClr val="accent1">
                  <a:lumMod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	Example: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Logistic Regression derivatives</a:t>
            </a:r>
          </a:p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lvl="1"/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73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 Rule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845290" y="1416544"/>
                <a:ext cx="10327008" cy="573621"/>
              </a:xfrm>
            </p:spPr>
            <p:txBody>
              <a:bodyPr/>
              <a:lstStyle/>
              <a:p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Karla" charset="0"/>
                    <a:ea typeface="Karla" charset="0"/>
                    <a:cs typeface="Karla" charset="0"/>
                  </a:rPr>
                  <a:t>Chain rule 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for computing gradients: </a:t>
                </a:r>
              </a:p>
              <a:p>
                <a:pPr marL="342900" indent="-342900"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𝑦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𝑔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Karla" charset="0"/>
                              <a:cs typeface="Karla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𝑥</m:t>
                          </m:r>
                        </m:e>
                      </m:d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       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𝑧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Karla" charset="0"/>
                              <a:cs typeface="Karla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𝑦</m:t>
                          </m:r>
                        </m:e>
                      </m:d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Karla" charset="0"/>
                              <a:cs typeface="Karla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Karla" charset="0"/>
                                  <a:cs typeface="Karla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Karla" charset="0"/>
                                  <a:cs typeface="Karla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400" b="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400" b="0" dirty="0">
                  <a:latin typeface="Karla" charset="0"/>
                  <a:ea typeface="Karla" charset="0"/>
                  <a:cs typeface="Karla" charset="0"/>
                </a:endParaRPr>
              </a:p>
              <a:p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For longer chains:</a:t>
                </a:r>
              </a:p>
              <a:p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</p:txBody>
          </p:sp>
        </mc:Choice>
        <mc:Fallback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5290" y="1416544"/>
                <a:ext cx="10327008" cy="573621"/>
              </a:xfrm>
              <a:blipFill>
                <a:blip r:embed="rId3"/>
                <a:stretch>
                  <a:fillRect l="-860" t="-8696" b="-60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296154" y="3459391"/>
                <a:ext cx="1559722" cy="7654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𝑧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𝑧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</m:den>
                      </m:f>
                      <m:f>
                        <m:fPr>
                          <m:ctrlPr>
                            <a:rPr lang="mr-IN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154" y="3459391"/>
                <a:ext cx="1559722" cy="76540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6440113" y="2761732"/>
                <a:ext cx="5056641" cy="29261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𝒚</m:t>
                      </m:r>
                      <m:r>
                        <a:rPr lang="en-US" sz="240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𝑔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Karla" charset="0"/>
                              <a:cs typeface="Karla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𝒙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 </m:t>
                          </m:r>
                        </m:e>
                      </m:d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       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𝑧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Karla" charset="0"/>
                              <a:cs typeface="Karla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𝒚</m:t>
                          </m:r>
                        </m:e>
                      </m:d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Karla" charset="0"/>
                              <a:cs typeface="Karla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Karla" charset="0"/>
                                  <a:cs typeface="Karla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Karla" charset="0"/>
                                  <a:cs typeface="Karla" charset="0"/>
                                </a:rPr>
                                <m:t>𝒙</m:t>
                              </m:r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Karla" charset="0"/>
                                  <a:cs typeface="Karla" charset="0"/>
                                </a:rPr>
                                <m:t> 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400" dirty="0"/>
              </a:p>
              <a:p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𝑧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mr-IN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en-US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  <m:f>
                            <m:fPr>
                              <m:ctrlPr>
                                <a:rPr lang="mr-IN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0113" y="2761732"/>
                <a:ext cx="5056641" cy="2926122"/>
              </a:xfrm>
              <a:prstGeom prst="rect">
                <a:avLst/>
              </a:prstGeom>
              <a:blipFill>
                <a:blip r:embed="rId5"/>
                <a:stretch>
                  <a:fillRect t="-17749" b="-22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4466861"/>
              </p:ext>
            </p:extLst>
          </p:nvPr>
        </p:nvGraphicFramePr>
        <p:xfrm>
          <a:off x="4593244" y="5171916"/>
          <a:ext cx="3349625" cy="103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" name="Equation" r:id="rId6" imgW="1524000" imgH="469900" progId="Equation.3">
                  <p:embed/>
                </p:oleObj>
              </mc:Choice>
              <mc:Fallback>
                <p:oleObj name="Equation" r:id="rId6" imgW="1524000" imgH="4699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3244" y="5171916"/>
                        <a:ext cx="3349625" cy="1031875"/>
                      </a:xfrm>
                      <a:prstGeom prst="rect">
                        <a:avLst/>
                      </a:prstGeom>
                      <a:ln w="63500">
                        <a:solidFill>
                          <a:schemeClr val="accent1">
                            <a:shade val="95000"/>
                            <a:satMod val="105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D900B811-5AA5-9F41-9AE0-7949190C6657}"/>
              </a:ext>
            </a:extLst>
          </p:cNvPr>
          <p:cNvSpPr/>
          <p:nvPr/>
        </p:nvSpPr>
        <p:spPr>
          <a:xfrm>
            <a:off x="586854" y="2442949"/>
            <a:ext cx="5509146" cy="2224585"/>
          </a:xfrm>
          <a:custGeom>
            <a:avLst/>
            <a:gdLst>
              <a:gd name="connsiteX0" fmla="*/ 0 w 5509146"/>
              <a:gd name="connsiteY0" fmla="*/ 0 h 2224585"/>
              <a:gd name="connsiteX1" fmla="*/ 633552 w 5509146"/>
              <a:gd name="connsiteY1" fmla="*/ 0 h 2224585"/>
              <a:gd name="connsiteX2" fmla="*/ 1156921 w 5509146"/>
              <a:gd name="connsiteY2" fmla="*/ 0 h 2224585"/>
              <a:gd name="connsiteX3" fmla="*/ 1955747 w 5509146"/>
              <a:gd name="connsiteY3" fmla="*/ 0 h 2224585"/>
              <a:gd name="connsiteX4" fmla="*/ 2589299 w 5509146"/>
              <a:gd name="connsiteY4" fmla="*/ 0 h 2224585"/>
              <a:gd name="connsiteX5" fmla="*/ 3222850 w 5509146"/>
              <a:gd name="connsiteY5" fmla="*/ 0 h 2224585"/>
              <a:gd name="connsiteX6" fmla="*/ 4021677 w 5509146"/>
              <a:gd name="connsiteY6" fmla="*/ 0 h 2224585"/>
              <a:gd name="connsiteX7" fmla="*/ 4600137 w 5509146"/>
              <a:gd name="connsiteY7" fmla="*/ 0 h 2224585"/>
              <a:gd name="connsiteX8" fmla="*/ 5509146 w 5509146"/>
              <a:gd name="connsiteY8" fmla="*/ 0 h 2224585"/>
              <a:gd name="connsiteX9" fmla="*/ 5509146 w 5509146"/>
              <a:gd name="connsiteY9" fmla="*/ 600638 h 2224585"/>
              <a:gd name="connsiteX10" fmla="*/ 5509146 w 5509146"/>
              <a:gd name="connsiteY10" fmla="*/ 1112293 h 2224585"/>
              <a:gd name="connsiteX11" fmla="*/ 5509146 w 5509146"/>
              <a:gd name="connsiteY11" fmla="*/ 1668439 h 2224585"/>
              <a:gd name="connsiteX12" fmla="*/ 5509146 w 5509146"/>
              <a:gd name="connsiteY12" fmla="*/ 2224585 h 2224585"/>
              <a:gd name="connsiteX13" fmla="*/ 4985777 w 5509146"/>
              <a:gd name="connsiteY13" fmla="*/ 2224585 h 2224585"/>
              <a:gd name="connsiteX14" fmla="*/ 4186951 w 5509146"/>
              <a:gd name="connsiteY14" fmla="*/ 2224585 h 2224585"/>
              <a:gd name="connsiteX15" fmla="*/ 3608491 w 5509146"/>
              <a:gd name="connsiteY15" fmla="*/ 2224585 h 2224585"/>
              <a:gd name="connsiteX16" fmla="*/ 2919847 w 5509146"/>
              <a:gd name="connsiteY16" fmla="*/ 2224585 h 2224585"/>
              <a:gd name="connsiteX17" fmla="*/ 2121021 w 5509146"/>
              <a:gd name="connsiteY17" fmla="*/ 2224585 h 2224585"/>
              <a:gd name="connsiteX18" fmla="*/ 1432378 w 5509146"/>
              <a:gd name="connsiteY18" fmla="*/ 2224585 h 2224585"/>
              <a:gd name="connsiteX19" fmla="*/ 909009 w 5509146"/>
              <a:gd name="connsiteY19" fmla="*/ 2224585 h 2224585"/>
              <a:gd name="connsiteX20" fmla="*/ 0 w 5509146"/>
              <a:gd name="connsiteY20" fmla="*/ 2224585 h 2224585"/>
              <a:gd name="connsiteX21" fmla="*/ 0 w 5509146"/>
              <a:gd name="connsiteY21" fmla="*/ 1623947 h 2224585"/>
              <a:gd name="connsiteX22" fmla="*/ 0 w 5509146"/>
              <a:gd name="connsiteY22" fmla="*/ 1023309 h 2224585"/>
              <a:gd name="connsiteX23" fmla="*/ 0 w 5509146"/>
              <a:gd name="connsiteY23" fmla="*/ 0 h 2224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09146" h="2224585" extrusionOk="0">
                <a:moveTo>
                  <a:pt x="0" y="0"/>
                </a:moveTo>
                <a:cubicBezTo>
                  <a:pt x="278193" y="431"/>
                  <a:pt x="435756" y="31396"/>
                  <a:pt x="633552" y="0"/>
                </a:cubicBezTo>
                <a:cubicBezTo>
                  <a:pt x="831348" y="-31396"/>
                  <a:pt x="918263" y="-19829"/>
                  <a:pt x="1156921" y="0"/>
                </a:cubicBezTo>
                <a:cubicBezTo>
                  <a:pt x="1395579" y="19829"/>
                  <a:pt x="1634848" y="-10138"/>
                  <a:pt x="1955747" y="0"/>
                </a:cubicBezTo>
                <a:cubicBezTo>
                  <a:pt x="2276646" y="10138"/>
                  <a:pt x="2382494" y="14462"/>
                  <a:pt x="2589299" y="0"/>
                </a:cubicBezTo>
                <a:cubicBezTo>
                  <a:pt x="2796104" y="-14462"/>
                  <a:pt x="3057365" y="-21873"/>
                  <a:pt x="3222850" y="0"/>
                </a:cubicBezTo>
                <a:cubicBezTo>
                  <a:pt x="3388335" y="21873"/>
                  <a:pt x="3710035" y="-25940"/>
                  <a:pt x="4021677" y="0"/>
                </a:cubicBezTo>
                <a:cubicBezTo>
                  <a:pt x="4333319" y="25940"/>
                  <a:pt x="4456645" y="6606"/>
                  <a:pt x="4600137" y="0"/>
                </a:cubicBezTo>
                <a:cubicBezTo>
                  <a:pt x="4743629" y="-6606"/>
                  <a:pt x="5220656" y="-36588"/>
                  <a:pt x="5509146" y="0"/>
                </a:cubicBezTo>
                <a:cubicBezTo>
                  <a:pt x="5515472" y="261153"/>
                  <a:pt x="5513443" y="377694"/>
                  <a:pt x="5509146" y="600638"/>
                </a:cubicBezTo>
                <a:cubicBezTo>
                  <a:pt x="5504849" y="823582"/>
                  <a:pt x="5521529" y="1005660"/>
                  <a:pt x="5509146" y="1112293"/>
                </a:cubicBezTo>
                <a:cubicBezTo>
                  <a:pt x="5496763" y="1218926"/>
                  <a:pt x="5501906" y="1515676"/>
                  <a:pt x="5509146" y="1668439"/>
                </a:cubicBezTo>
                <a:cubicBezTo>
                  <a:pt x="5516386" y="1821202"/>
                  <a:pt x="5487259" y="2052655"/>
                  <a:pt x="5509146" y="2224585"/>
                </a:cubicBezTo>
                <a:cubicBezTo>
                  <a:pt x="5311672" y="2209255"/>
                  <a:pt x="5229255" y="2206021"/>
                  <a:pt x="4985777" y="2224585"/>
                </a:cubicBezTo>
                <a:cubicBezTo>
                  <a:pt x="4742299" y="2243149"/>
                  <a:pt x="4418260" y="2188434"/>
                  <a:pt x="4186951" y="2224585"/>
                </a:cubicBezTo>
                <a:cubicBezTo>
                  <a:pt x="3955642" y="2260736"/>
                  <a:pt x="3782342" y="2203643"/>
                  <a:pt x="3608491" y="2224585"/>
                </a:cubicBezTo>
                <a:cubicBezTo>
                  <a:pt x="3434640" y="2245527"/>
                  <a:pt x="3117798" y="2243543"/>
                  <a:pt x="2919847" y="2224585"/>
                </a:cubicBezTo>
                <a:cubicBezTo>
                  <a:pt x="2721896" y="2205627"/>
                  <a:pt x="2387657" y="2212236"/>
                  <a:pt x="2121021" y="2224585"/>
                </a:cubicBezTo>
                <a:cubicBezTo>
                  <a:pt x="1854385" y="2236934"/>
                  <a:pt x="1617941" y="2249195"/>
                  <a:pt x="1432378" y="2224585"/>
                </a:cubicBezTo>
                <a:cubicBezTo>
                  <a:pt x="1246815" y="2199975"/>
                  <a:pt x="1084202" y="2231618"/>
                  <a:pt x="909009" y="2224585"/>
                </a:cubicBezTo>
                <a:cubicBezTo>
                  <a:pt x="733816" y="2217552"/>
                  <a:pt x="344285" y="2253791"/>
                  <a:pt x="0" y="2224585"/>
                </a:cubicBezTo>
                <a:cubicBezTo>
                  <a:pt x="-358" y="2052463"/>
                  <a:pt x="-21384" y="1833331"/>
                  <a:pt x="0" y="1623947"/>
                </a:cubicBezTo>
                <a:cubicBezTo>
                  <a:pt x="21384" y="1414563"/>
                  <a:pt x="13625" y="1261176"/>
                  <a:pt x="0" y="1023309"/>
                </a:cubicBezTo>
                <a:cubicBezTo>
                  <a:pt x="-13625" y="785442"/>
                  <a:pt x="26319" y="354696"/>
                  <a:pt x="0" y="0"/>
                </a:cubicBezTo>
                <a:close/>
              </a:path>
            </a:pathLst>
          </a:custGeom>
          <a:noFill/>
          <a:ln w="63500"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2BD6E5-065E-BB40-9DE5-256AF731CDD1}"/>
              </a:ext>
            </a:extLst>
          </p:cNvPr>
          <p:cNvSpPr/>
          <p:nvPr/>
        </p:nvSpPr>
        <p:spPr>
          <a:xfrm>
            <a:off x="6440113" y="2442949"/>
            <a:ext cx="5509146" cy="2224585"/>
          </a:xfrm>
          <a:custGeom>
            <a:avLst/>
            <a:gdLst>
              <a:gd name="connsiteX0" fmla="*/ 0 w 5509146"/>
              <a:gd name="connsiteY0" fmla="*/ 0 h 2224585"/>
              <a:gd name="connsiteX1" fmla="*/ 633552 w 5509146"/>
              <a:gd name="connsiteY1" fmla="*/ 0 h 2224585"/>
              <a:gd name="connsiteX2" fmla="*/ 1156921 w 5509146"/>
              <a:gd name="connsiteY2" fmla="*/ 0 h 2224585"/>
              <a:gd name="connsiteX3" fmla="*/ 1955747 w 5509146"/>
              <a:gd name="connsiteY3" fmla="*/ 0 h 2224585"/>
              <a:gd name="connsiteX4" fmla="*/ 2589299 w 5509146"/>
              <a:gd name="connsiteY4" fmla="*/ 0 h 2224585"/>
              <a:gd name="connsiteX5" fmla="*/ 3222850 w 5509146"/>
              <a:gd name="connsiteY5" fmla="*/ 0 h 2224585"/>
              <a:gd name="connsiteX6" fmla="*/ 4021677 w 5509146"/>
              <a:gd name="connsiteY6" fmla="*/ 0 h 2224585"/>
              <a:gd name="connsiteX7" fmla="*/ 4600137 w 5509146"/>
              <a:gd name="connsiteY7" fmla="*/ 0 h 2224585"/>
              <a:gd name="connsiteX8" fmla="*/ 5509146 w 5509146"/>
              <a:gd name="connsiteY8" fmla="*/ 0 h 2224585"/>
              <a:gd name="connsiteX9" fmla="*/ 5509146 w 5509146"/>
              <a:gd name="connsiteY9" fmla="*/ 600638 h 2224585"/>
              <a:gd name="connsiteX10" fmla="*/ 5509146 w 5509146"/>
              <a:gd name="connsiteY10" fmla="*/ 1112293 h 2224585"/>
              <a:gd name="connsiteX11" fmla="*/ 5509146 w 5509146"/>
              <a:gd name="connsiteY11" fmla="*/ 1668439 h 2224585"/>
              <a:gd name="connsiteX12" fmla="*/ 5509146 w 5509146"/>
              <a:gd name="connsiteY12" fmla="*/ 2224585 h 2224585"/>
              <a:gd name="connsiteX13" fmla="*/ 4985777 w 5509146"/>
              <a:gd name="connsiteY13" fmla="*/ 2224585 h 2224585"/>
              <a:gd name="connsiteX14" fmla="*/ 4186951 w 5509146"/>
              <a:gd name="connsiteY14" fmla="*/ 2224585 h 2224585"/>
              <a:gd name="connsiteX15" fmla="*/ 3608491 w 5509146"/>
              <a:gd name="connsiteY15" fmla="*/ 2224585 h 2224585"/>
              <a:gd name="connsiteX16" fmla="*/ 2919847 w 5509146"/>
              <a:gd name="connsiteY16" fmla="*/ 2224585 h 2224585"/>
              <a:gd name="connsiteX17" fmla="*/ 2121021 w 5509146"/>
              <a:gd name="connsiteY17" fmla="*/ 2224585 h 2224585"/>
              <a:gd name="connsiteX18" fmla="*/ 1432378 w 5509146"/>
              <a:gd name="connsiteY18" fmla="*/ 2224585 h 2224585"/>
              <a:gd name="connsiteX19" fmla="*/ 909009 w 5509146"/>
              <a:gd name="connsiteY19" fmla="*/ 2224585 h 2224585"/>
              <a:gd name="connsiteX20" fmla="*/ 0 w 5509146"/>
              <a:gd name="connsiteY20" fmla="*/ 2224585 h 2224585"/>
              <a:gd name="connsiteX21" fmla="*/ 0 w 5509146"/>
              <a:gd name="connsiteY21" fmla="*/ 1623947 h 2224585"/>
              <a:gd name="connsiteX22" fmla="*/ 0 w 5509146"/>
              <a:gd name="connsiteY22" fmla="*/ 1023309 h 2224585"/>
              <a:gd name="connsiteX23" fmla="*/ 0 w 5509146"/>
              <a:gd name="connsiteY23" fmla="*/ 0 h 2224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09146" h="2224585" extrusionOk="0">
                <a:moveTo>
                  <a:pt x="0" y="0"/>
                </a:moveTo>
                <a:cubicBezTo>
                  <a:pt x="278193" y="431"/>
                  <a:pt x="435756" y="31396"/>
                  <a:pt x="633552" y="0"/>
                </a:cubicBezTo>
                <a:cubicBezTo>
                  <a:pt x="831348" y="-31396"/>
                  <a:pt x="918263" y="-19829"/>
                  <a:pt x="1156921" y="0"/>
                </a:cubicBezTo>
                <a:cubicBezTo>
                  <a:pt x="1395579" y="19829"/>
                  <a:pt x="1634848" y="-10138"/>
                  <a:pt x="1955747" y="0"/>
                </a:cubicBezTo>
                <a:cubicBezTo>
                  <a:pt x="2276646" y="10138"/>
                  <a:pt x="2382494" y="14462"/>
                  <a:pt x="2589299" y="0"/>
                </a:cubicBezTo>
                <a:cubicBezTo>
                  <a:pt x="2796104" y="-14462"/>
                  <a:pt x="3057365" y="-21873"/>
                  <a:pt x="3222850" y="0"/>
                </a:cubicBezTo>
                <a:cubicBezTo>
                  <a:pt x="3388335" y="21873"/>
                  <a:pt x="3710035" y="-25940"/>
                  <a:pt x="4021677" y="0"/>
                </a:cubicBezTo>
                <a:cubicBezTo>
                  <a:pt x="4333319" y="25940"/>
                  <a:pt x="4456645" y="6606"/>
                  <a:pt x="4600137" y="0"/>
                </a:cubicBezTo>
                <a:cubicBezTo>
                  <a:pt x="4743629" y="-6606"/>
                  <a:pt x="5220656" y="-36588"/>
                  <a:pt x="5509146" y="0"/>
                </a:cubicBezTo>
                <a:cubicBezTo>
                  <a:pt x="5515472" y="261153"/>
                  <a:pt x="5513443" y="377694"/>
                  <a:pt x="5509146" y="600638"/>
                </a:cubicBezTo>
                <a:cubicBezTo>
                  <a:pt x="5504849" y="823582"/>
                  <a:pt x="5521529" y="1005660"/>
                  <a:pt x="5509146" y="1112293"/>
                </a:cubicBezTo>
                <a:cubicBezTo>
                  <a:pt x="5496763" y="1218926"/>
                  <a:pt x="5501906" y="1515676"/>
                  <a:pt x="5509146" y="1668439"/>
                </a:cubicBezTo>
                <a:cubicBezTo>
                  <a:pt x="5516386" y="1821202"/>
                  <a:pt x="5487259" y="2052655"/>
                  <a:pt x="5509146" y="2224585"/>
                </a:cubicBezTo>
                <a:cubicBezTo>
                  <a:pt x="5311672" y="2209255"/>
                  <a:pt x="5229255" y="2206021"/>
                  <a:pt x="4985777" y="2224585"/>
                </a:cubicBezTo>
                <a:cubicBezTo>
                  <a:pt x="4742299" y="2243149"/>
                  <a:pt x="4418260" y="2188434"/>
                  <a:pt x="4186951" y="2224585"/>
                </a:cubicBezTo>
                <a:cubicBezTo>
                  <a:pt x="3955642" y="2260736"/>
                  <a:pt x="3782342" y="2203643"/>
                  <a:pt x="3608491" y="2224585"/>
                </a:cubicBezTo>
                <a:cubicBezTo>
                  <a:pt x="3434640" y="2245527"/>
                  <a:pt x="3117798" y="2243543"/>
                  <a:pt x="2919847" y="2224585"/>
                </a:cubicBezTo>
                <a:cubicBezTo>
                  <a:pt x="2721896" y="2205627"/>
                  <a:pt x="2387657" y="2212236"/>
                  <a:pt x="2121021" y="2224585"/>
                </a:cubicBezTo>
                <a:cubicBezTo>
                  <a:pt x="1854385" y="2236934"/>
                  <a:pt x="1617941" y="2249195"/>
                  <a:pt x="1432378" y="2224585"/>
                </a:cubicBezTo>
                <a:cubicBezTo>
                  <a:pt x="1246815" y="2199975"/>
                  <a:pt x="1084202" y="2231618"/>
                  <a:pt x="909009" y="2224585"/>
                </a:cubicBezTo>
                <a:cubicBezTo>
                  <a:pt x="733816" y="2217552"/>
                  <a:pt x="344285" y="2253791"/>
                  <a:pt x="0" y="2224585"/>
                </a:cubicBezTo>
                <a:cubicBezTo>
                  <a:pt x="-358" y="2052463"/>
                  <a:pt x="-21384" y="1833331"/>
                  <a:pt x="0" y="1623947"/>
                </a:cubicBezTo>
                <a:cubicBezTo>
                  <a:pt x="21384" y="1414563"/>
                  <a:pt x="13625" y="1261176"/>
                  <a:pt x="0" y="1023309"/>
                </a:cubicBezTo>
                <a:cubicBezTo>
                  <a:pt x="-13625" y="785442"/>
                  <a:pt x="26319" y="354696"/>
                  <a:pt x="0" y="0"/>
                </a:cubicBezTo>
                <a:close/>
              </a:path>
            </a:pathLst>
          </a:custGeom>
          <a:noFill/>
          <a:ln w="63500"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18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derivatives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959725" y="1652154"/>
                <a:ext cx="8786649" cy="9885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ℒ</m:t>
                      </m:r>
                      <m:r>
                        <a:rPr lang="en-US" sz="240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ℒ</m:t>
                                  </m:r>
                                </m:e>
                                <m:sub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400" b="0" i="1">
                              <a:latin typeface="Cambria Math" charset="0"/>
                            </a:rPr>
                            <m:t>=−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func>
                            </m:e>
                          </m:nary>
                          <m:r>
                            <a:rPr lang="en-US" sz="2400" b="0">
                              <a:latin typeface="Cambria Math" charset="0"/>
                            </a:rPr>
                            <m:t> </m:t>
                          </m:r>
                        </m:fName>
                        <m:e>
                          <m:r>
                            <a:rPr lang="en-US" sz="2400" b="0" i="1">
                              <a:latin typeface="Cambria Math" charset="0"/>
                            </a:rPr>
                            <m:t>=−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[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+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>
                                              <a:latin typeface="Cambria Math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func>
                                    <m:func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0">
                                          <a:latin typeface="Cambria Math" charset="0"/>
                                        </a:rPr>
                                        <m:t>log</m:t>
                                      </m:r>
                                    </m:fName>
                                    <m:e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(1−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)</m:t>
                                      </m:r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]</m:t>
                                      </m:r>
                                    </m:e>
                                  </m:func>
                                </m:e>
                              </m:func>
                            </m:e>
                          </m:nary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725" y="1652154"/>
                <a:ext cx="8786649" cy="98854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008768" y="5637992"/>
                <a:ext cx="4561490" cy="6111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sz="24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ℒ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𝑊</m:t>
                        </m:r>
                      </m:den>
                    </m:f>
                    <m:r>
                      <a:rPr lang="en-US" sz="24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f>
                          <m:fPr>
                            <m:ctrlPr>
                              <a:rPr lang="mr-IN" sz="240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sz="240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charset="0"/>
                                  </a:rPr>
                                  <m:t>ℒ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𝜕</m:t>
                            </m:r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𝑊</m:t>
                            </m:r>
                          </m:den>
                        </m:f>
                      </m:e>
                    </m:nary>
                    <m:r>
                      <a:rPr lang="en-US" sz="24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(</m:t>
                        </m:r>
                      </m:e>
                    </m:nary>
                    <m:f>
                      <m:fPr>
                        <m:ctrlPr>
                          <a:rPr lang="mr-IN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en-US" sz="240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ℒ</m:t>
                            </m:r>
                          </m:e>
                          <m:sub>
                            <m:r>
                              <a:rPr lang="en-US" sz="2400" b="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𝐴</m:t>
                            </m:r>
                          </m:sup>
                        </m:sSubSup>
                      </m:num>
                      <m:den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r>
                          <a:rPr lang="en-US" sz="2400" b="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𝑊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+</a:t>
                </a:r>
                <a:r>
                  <a:rPr lang="mr-IN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en-US" sz="240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ℒ</m:t>
                            </m:r>
                          </m:e>
                          <m:sub>
                            <m:r>
                              <a:rPr lang="en-US" sz="2400" b="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𝐵</m:t>
                            </m:r>
                          </m:sup>
                        </m:sSubSup>
                      </m:num>
                      <m:den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r>
                          <a:rPr lang="en-US" sz="2400" b="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𝑊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)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8768" y="5637992"/>
                <a:ext cx="4561490" cy="611193"/>
              </a:xfrm>
              <a:prstGeom prst="rect">
                <a:avLst/>
              </a:prstGeom>
              <a:blipFill rotWithShape="0">
                <a:blip r:embed="rId3"/>
                <a:stretch>
                  <a:fillRect l="-134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2523371" y="2772592"/>
                <a:ext cx="7223003" cy="10152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f>
                            <m:fPr>
                              <m:ctrlPr>
                                <a:rPr lang="mr-I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𝑊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(1−</m:t>
                              </m:r>
                              <m:f>
                                <m:fPr>
                                  <m:ctrlPr>
                                    <a:rPr lang="mr-IN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p>
                                        <m:s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𝑊</m:t>
                                          </m:r>
                                        </m:e>
                                        <m:sup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𝑋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3371" y="2772592"/>
                <a:ext cx="7223003" cy="101521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1238250" y="983807"/>
            <a:ext cx="9257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For logistic regression,  the </a:t>
            </a:r>
            <a:r>
              <a:rPr lang="mr-I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–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ve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log of the likelihood is: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4878639" y="4427456"/>
                <a:ext cx="2046329" cy="483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i="1">
                              <a:latin typeface="Cambria Math" charset="0"/>
                            </a:rPr>
                            <m:t>𝐴</m:t>
                          </m:r>
                        </m:sup>
                      </m:sSubSup>
                      <m:r>
                        <a:rPr lang="en-US" sz="2400" i="1">
                          <a:latin typeface="Cambria Math" charset="0"/>
                        </a:rPr>
                        <m:t>+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i="1">
                              <a:latin typeface="Cambria Math" charset="0"/>
                            </a:rPr>
                            <m:t>𝐵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8639" y="4427456"/>
                <a:ext cx="2046329" cy="48372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1238250" y="3791802"/>
            <a:ext cx="9257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To simplify the analysis let us split it into two parts,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73067" y="4980281"/>
            <a:ext cx="9257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So the derivative with respect to </a:t>
            </a:r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is:</a:t>
            </a:r>
            <a:endParaRPr 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273287" y="2540198"/>
            <a:ext cx="6599582" cy="2031802"/>
            <a:chOff x="3273287" y="2540198"/>
            <a:chExt cx="6599582" cy="2031802"/>
          </a:xfrm>
        </p:grpSpPr>
        <p:grpSp>
          <p:nvGrpSpPr>
            <p:cNvPr id="13" name="Group 12"/>
            <p:cNvGrpSpPr/>
            <p:nvPr/>
          </p:nvGrpSpPr>
          <p:grpSpPr>
            <a:xfrm>
              <a:off x="3273287" y="2640694"/>
              <a:ext cx="2438400" cy="1931306"/>
              <a:chOff x="3273287" y="2640694"/>
              <a:chExt cx="2438400" cy="1931306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3273287" y="2640694"/>
                <a:ext cx="2438400" cy="1147112"/>
              </a:xfrm>
              <a:prstGeom prst="ellipse">
                <a:avLst/>
              </a:prstGeom>
              <a:noFill/>
              <a:ln w="222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" name="Straight Arrow Connector 6"/>
              <p:cNvCxnSpPr>
                <a:stCxn id="5" idx="4"/>
              </p:cNvCxnSpPr>
              <p:nvPr/>
            </p:nvCxnSpPr>
            <p:spPr>
              <a:xfrm>
                <a:off x="4492487" y="3787806"/>
                <a:ext cx="1219200" cy="784194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5711686" y="2540198"/>
              <a:ext cx="4161183" cy="1887258"/>
              <a:chOff x="3273287" y="2640694"/>
              <a:chExt cx="2438400" cy="1809613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3273287" y="2640694"/>
                <a:ext cx="2438400" cy="1147112"/>
              </a:xfrm>
              <a:prstGeom prst="ellipse">
                <a:avLst/>
              </a:prstGeom>
              <a:noFill/>
              <a:ln w="222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Arrow Connector 16"/>
              <p:cNvCxnSpPr/>
              <p:nvPr/>
            </p:nvCxnSpPr>
            <p:spPr>
              <a:xfrm flipH="1">
                <a:off x="3879005" y="3787806"/>
                <a:ext cx="613483" cy="662501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4164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24" grpId="0"/>
      <p:bldP spid="3" grpId="0"/>
      <p:bldP spid="4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Session29-NN</Template>
  <TotalTime>14186</TotalTime>
  <Words>1150</Words>
  <Application>Microsoft Macintosh PowerPoint</Application>
  <PresentationFormat>Widescreen</PresentationFormat>
  <Paragraphs>207</Paragraphs>
  <Slides>34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Cambria Math</vt:lpstr>
      <vt:lpstr>Karla</vt:lpstr>
      <vt:lpstr>Noteworthy Light</vt:lpstr>
      <vt:lpstr>GEC_template</vt:lpstr>
      <vt:lpstr>Equation</vt:lpstr>
      <vt:lpstr>Fitting Neural Networks Gradient Descent and Stochastic Gradient Descent</vt:lpstr>
      <vt:lpstr>PowerPoint Presentation</vt:lpstr>
      <vt:lpstr>PowerPoint Presentation</vt:lpstr>
      <vt:lpstr>Outline</vt:lpstr>
      <vt:lpstr>Considerations </vt:lpstr>
      <vt:lpstr>Considerations </vt:lpstr>
      <vt:lpstr>Calculate the Derivatives</vt:lpstr>
      <vt:lpstr>Chain Rule</vt:lpstr>
      <vt:lpstr>Logistic Regression derivatives</vt:lpstr>
      <vt:lpstr>PowerPoint Presentation</vt:lpstr>
      <vt:lpstr>PowerPoint Presentation</vt:lpstr>
      <vt:lpstr>Considerations </vt:lpstr>
      <vt:lpstr>Learning Rate</vt:lpstr>
      <vt:lpstr>PowerPoint Presentation</vt:lpstr>
      <vt:lpstr>Learning Rate</vt:lpstr>
      <vt:lpstr>Considerations </vt:lpstr>
      <vt:lpstr>Local vs Global Minima</vt:lpstr>
      <vt:lpstr>Local vs Global Minima</vt:lpstr>
      <vt:lpstr>Considerations </vt:lpstr>
      <vt:lpstr>Batch and Stochastic Gradient Descent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</vt:vector>
  </TitlesOfParts>
  <Company>Harvard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Feedforward Networks</dc:title>
  <dc:creator>Harikrishna Narasimhan</dc:creator>
  <cp:lastModifiedBy>Protopapas, Pavlos</cp:lastModifiedBy>
  <cp:revision>408</cp:revision>
  <cp:lastPrinted>2020-06-26T10:40:53Z</cp:lastPrinted>
  <dcterms:created xsi:type="dcterms:W3CDTF">2017-11-02T16:57:55Z</dcterms:created>
  <dcterms:modified xsi:type="dcterms:W3CDTF">2020-11-16T13:53:56Z</dcterms:modified>
</cp:coreProperties>
</file>

<file path=docProps/thumbnail.jpeg>
</file>